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
  </p:notesMasterIdLst>
  <p:handoutMasterIdLst>
    <p:handoutMasterId r:id="rId4"/>
  </p:handoutMasterIdLst>
  <p:sldIdLst>
    <p:sldId id="260" r:id="rId2"/>
  </p:sldIdLst>
  <p:sldSz cx="30275213" cy="42803763"/>
  <p:notesSz cx="6648450" cy="9896475"/>
  <p:defaultTextStyle>
    <a:defPPr>
      <a:defRPr lang="fi-FI"/>
    </a:defPPr>
    <a:lvl1pPr algn="l" rtl="0" fontAlgn="base">
      <a:spcBef>
        <a:spcPct val="0"/>
      </a:spcBef>
      <a:spcAft>
        <a:spcPct val="0"/>
      </a:spcAft>
      <a:defRPr sz="12000" kern="1200">
        <a:solidFill>
          <a:srgbClr val="76A938"/>
        </a:solidFill>
        <a:latin typeface="Arial Black" pitchFamily="34" charset="0"/>
        <a:ea typeface="ＭＳ Ｐゴシック" pitchFamily="34" charset="-128"/>
        <a:cs typeface="+mn-cs"/>
      </a:defRPr>
    </a:lvl1pPr>
    <a:lvl2pPr marL="457200" algn="l" rtl="0" fontAlgn="base">
      <a:spcBef>
        <a:spcPct val="0"/>
      </a:spcBef>
      <a:spcAft>
        <a:spcPct val="0"/>
      </a:spcAft>
      <a:defRPr sz="12000" kern="1200">
        <a:solidFill>
          <a:srgbClr val="76A938"/>
        </a:solidFill>
        <a:latin typeface="Arial Black" pitchFamily="34" charset="0"/>
        <a:ea typeface="ＭＳ Ｐゴシック" pitchFamily="34" charset="-128"/>
        <a:cs typeface="+mn-cs"/>
      </a:defRPr>
    </a:lvl2pPr>
    <a:lvl3pPr marL="914400" algn="l" rtl="0" fontAlgn="base">
      <a:spcBef>
        <a:spcPct val="0"/>
      </a:spcBef>
      <a:spcAft>
        <a:spcPct val="0"/>
      </a:spcAft>
      <a:defRPr sz="12000" kern="1200">
        <a:solidFill>
          <a:srgbClr val="76A938"/>
        </a:solidFill>
        <a:latin typeface="Arial Black" pitchFamily="34" charset="0"/>
        <a:ea typeface="ＭＳ Ｐゴシック" pitchFamily="34" charset="-128"/>
        <a:cs typeface="+mn-cs"/>
      </a:defRPr>
    </a:lvl3pPr>
    <a:lvl4pPr marL="1371600" algn="l" rtl="0" fontAlgn="base">
      <a:spcBef>
        <a:spcPct val="0"/>
      </a:spcBef>
      <a:spcAft>
        <a:spcPct val="0"/>
      </a:spcAft>
      <a:defRPr sz="12000" kern="1200">
        <a:solidFill>
          <a:srgbClr val="76A938"/>
        </a:solidFill>
        <a:latin typeface="Arial Black" pitchFamily="34" charset="0"/>
        <a:ea typeface="ＭＳ Ｐゴシック" pitchFamily="34" charset="-128"/>
        <a:cs typeface="+mn-cs"/>
      </a:defRPr>
    </a:lvl4pPr>
    <a:lvl5pPr marL="1828800" algn="l" rtl="0" fontAlgn="base">
      <a:spcBef>
        <a:spcPct val="0"/>
      </a:spcBef>
      <a:spcAft>
        <a:spcPct val="0"/>
      </a:spcAft>
      <a:defRPr sz="12000" kern="1200">
        <a:solidFill>
          <a:srgbClr val="76A938"/>
        </a:solidFill>
        <a:latin typeface="Arial Black" pitchFamily="34" charset="0"/>
        <a:ea typeface="ＭＳ Ｐゴシック" pitchFamily="34" charset="-128"/>
        <a:cs typeface="+mn-cs"/>
      </a:defRPr>
    </a:lvl5pPr>
    <a:lvl6pPr marL="2286000" algn="l" defTabSz="914400" rtl="0" eaLnBrk="1" latinLnBrk="0" hangingPunct="1">
      <a:defRPr sz="12000" kern="1200">
        <a:solidFill>
          <a:srgbClr val="76A938"/>
        </a:solidFill>
        <a:latin typeface="Arial Black" pitchFamily="34" charset="0"/>
        <a:ea typeface="ＭＳ Ｐゴシック" pitchFamily="34" charset="-128"/>
        <a:cs typeface="+mn-cs"/>
      </a:defRPr>
    </a:lvl6pPr>
    <a:lvl7pPr marL="2743200" algn="l" defTabSz="914400" rtl="0" eaLnBrk="1" latinLnBrk="0" hangingPunct="1">
      <a:defRPr sz="12000" kern="1200">
        <a:solidFill>
          <a:srgbClr val="76A938"/>
        </a:solidFill>
        <a:latin typeface="Arial Black" pitchFamily="34" charset="0"/>
        <a:ea typeface="ＭＳ Ｐゴシック" pitchFamily="34" charset="-128"/>
        <a:cs typeface="+mn-cs"/>
      </a:defRPr>
    </a:lvl7pPr>
    <a:lvl8pPr marL="3200400" algn="l" defTabSz="914400" rtl="0" eaLnBrk="1" latinLnBrk="0" hangingPunct="1">
      <a:defRPr sz="12000" kern="1200">
        <a:solidFill>
          <a:srgbClr val="76A938"/>
        </a:solidFill>
        <a:latin typeface="Arial Black" pitchFamily="34" charset="0"/>
        <a:ea typeface="ＭＳ Ｐゴシック" pitchFamily="34" charset="-128"/>
        <a:cs typeface="+mn-cs"/>
      </a:defRPr>
    </a:lvl8pPr>
    <a:lvl9pPr marL="3657600" algn="l" defTabSz="914400" rtl="0" eaLnBrk="1" latinLnBrk="0" hangingPunct="1">
      <a:defRPr sz="12000" kern="1200">
        <a:solidFill>
          <a:srgbClr val="76A938"/>
        </a:solidFill>
        <a:latin typeface="Arial Black" pitchFamily="34"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CC00"/>
    <a:srgbClr val="33CC33"/>
    <a:srgbClr val="669900"/>
    <a:srgbClr val="B1B1B1"/>
    <a:srgbClr val="969696"/>
    <a:srgbClr val="76A938"/>
    <a:srgbClr val="339933"/>
    <a:srgbClr val="EAEAEA"/>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878" autoAdjust="0"/>
    <p:restoredTop sz="95469" autoAdjust="0"/>
  </p:normalViewPr>
  <p:slideViewPr>
    <p:cSldViewPr>
      <p:cViewPr>
        <p:scale>
          <a:sx n="20" d="100"/>
          <a:sy n="20" d="100"/>
        </p:scale>
        <p:origin x="-14" y="3182"/>
      </p:cViewPr>
      <p:guideLst>
        <p:guide orient="horz" pos="5361"/>
        <p:guide orient="horz" pos="25411"/>
        <p:guide orient="horz" pos="26273"/>
        <p:guide orient="horz" pos="4227"/>
        <p:guide orient="horz" pos="5815"/>
        <p:guide orient="horz" pos="2005"/>
        <p:guide orient="horz" pos="3955"/>
        <p:guide orient="horz" pos="25819"/>
        <p:guide pos="18017"/>
        <p:guide pos="1098"/>
      </p:guideLst>
    </p:cSldViewPr>
  </p:slideViewPr>
  <p:outlineViewPr>
    <p:cViewPr>
      <p:scale>
        <a:sx n="25" d="100"/>
        <a:sy n="25" d="100"/>
      </p:scale>
      <p:origin x="0" y="0"/>
    </p:cViewPr>
  </p:outlineViewPr>
  <p:notesTextViewPr>
    <p:cViewPr>
      <p:scale>
        <a:sx n="100" d="100"/>
        <a:sy n="100" d="100"/>
      </p:scale>
      <p:origin x="0" y="0"/>
    </p:cViewPr>
  </p:notesTextViewPr>
  <p:sorterViewPr>
    <p:cViewPr>
      <p:scale>
        <a:sx n="66" d="100"/>
        <a:sy n="66" d="100"/>
      </p:scale>
      <p:origin x="0" y="4594"/>
    </p:cViewPr>
  </p:sorterViewPr>
  <p:notesViewPr>
    <p:cSldViewPr>
      <p:cViewPr varScale="1">
        <p:scale>
          <a:sx n="57" d="100"/>
          <a:sy n="57" d="100"/>
        </p:scale>
        <p:origin x="-930" y="-96"/>
      </p:cViewPr>
      <p:guideLst>
        <p:guide orient="horz" pos="3117"/>
        <p:guide pos="2094"/>
      </p:guideLst>
    </p:cSldViewPr>
  </p:notesViewPr>
  <p:gridSpacing cx="73737788" cy="7373778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0" y="0"/>
            <a:ext cx="2881313" cy="493713"/>
          </a:xfrm>
          <a:prstGeom prst="rect">
            <a:avLst/>
          </a:prstGeom>
          <a:noFill/>
          <a:ln w="9525">
            <a:noFill/>
            <a:miter lim="800000"/>
            <a:headEnd/>
            <a:tailEnd/>
          </a:ln>
          <a:effectLst/>
        </p:spPr>
        <p:txBody>
          <a:bodyPr vert="horz" wrap="square" lIns="94518" tIns="47260" rIns="94518" bIns="47260" numCol="1" anchor="t" anchorCtr="0" compatLnSpc="1">
            <a:prstTxWarp prst="textNoShape">
              <a:avLst/>
            </a:prstTxWarp>
          </a:bodyPr>
          <a:lstStyle>
            <a:lvl1pPr defTabSz="946150" eaLnBrk="0" hangingPunct="0">
              <a:lnSpc>
                <a:spcPct val="100000"/>
              </a:lnSpc>
              <a:defRPr sz="1200">
                <a:solidFill>
                  <a:schemeClr val="tx1"/>
                </a:solidFill>
                <a:latin typeface="Arial" charset="0"/>
                <a:ea typeface="ＭＳ Ｐゴシック" pitchFamily="1" charset="-128"/>
              </a:defRPr>
            </a:lvl1pPr>
          </a:lstStyle>
          <a:p>
            <a:pPr>
              <a:defRPr/>
            </a:pPr>
            <a:endParaRPr lang="en-GB"/>
          </a:p>
        </p:txBody>
      </p:sp>
      <p:sp>
        <p:nvSpPr>
          <p:cNvPr id="14339" name="Rectangle 3"/>
          <p:cNvSpPr>
            <a:spLocks noGrp="1" noChangeArrowheads="1"/>
          </p:cNvSpPr>
          <p:nvPr>
            <p:ph type="dt" sz="quarter" idx="1"/>
          </p:nvPr>
        </p:nvSpPr>
        <p:spPr bwMode="auto">
          <a:xfrm>
            <a:off x="3767138" y="0"/>
            <a:ext cx="2879725" cy="493713"/>
          </a:xfrm>
          <a:prstGeom prst="rect">
            <a:avLst/>
          </a:prstGeom>
          <a:noFill/>
          <a:ln w="9525">
            <a:noFill/>
            <a:miter lim="800000"/>
            <a:headEnd/>
            <a:tailEnd/>
          </a:ln>
          <a:effectLst/>
        </p:spPr>
        <p:txBody>
          <a:bodyPr vert="horz" wrap="square" lIns="94518" tIns="47260" rIns="94518" bIns="47260" numCol="1" anchor="t" anchorCtr="0" compatLnSpc="1">
            <a:prstTxWarp prst="textNoShape">
              <a:avLst/>
            </a:prstTxWarp>
          </a:bodyPr>
          <a:lstStyle>
            <a:lvl1pPr algn="r" defTabSz="946150" eaLnBrk="0" hangingPunct="0">
              <a:lnSpc>
                <a:spcPct val="100000"/>
              </a:lnSpc>
              <a:defRPr sz="1200">
                <a:solidFill>
                  <a:schemeClr val="tx1"/>
                </a:solidFill>
                <a:latin typeface="Arial" charset="0"/>
                <a:ea typeface="ＭＳ Ｐゴシック" pitchFamily="1" charset="-128"/>
              </a:defRPr>
            </a:lvl1pPr>
          </a:lstStyle>
          <a:p>
            <a:pPr>
              <a:defRPr/>
            </a:pPr>
            <a:endParaRPr lang="en-GB"/>
          </a:p>
        </p:txBody>
      </p:sp>
      <p:sp>
        <p:nvSpPr>
          <p:cNvPr id="14340" name="Rectangle 4"/>
          <p:cNvSpPr>
            <a:spLocks noGrp="1" noChangeArrowheads="1"/>
          </p:cNvSpPr>
          <p:nvPr>
            <p:ph type="ftr" sz="quarter" idx="2"/>
          </p:nvPr>
        </p:nvSpPr>
        <p:spPr bwMode="auto">
          <a:xfrm>
            <a:off x="0" y="9399588"/>
            <a:ext cx="2881313" cy="495300"/>
          </a:xfrm>
          <a:prstGeom prst="rect">
            <a:avLst/>
          </a:prstGeom>
          <a:noFill/>
          <a:ln w="9525">
            <a:noFill/>
            <a:miter lim="800000"/>
            <a:headEnd/>
            <a:tailEnd/>
          </a:ln>
          <a:effectLst/>
        </p:spPr>
        <p:txBody>
          <a:bodyPr vert="horz" wrap="square" lIns="94518" tIns="47260" rIns="94518" bIns="47260" numCol="1" anchor="b" anchorCtr="0" compatLnSpc="1">
            <a:prstTxWarp prst="textNoShape">
              <a:avLst/>
            </a:prstTxWarp>
          </a:bodyPr>
          <a:lstStyle>
            <a:lvl1pPr defTabSz="946150" eaLnBrk="0" hangingPunct="0">
              <a:lnSpc>
                <a:spcPct val="100000"/>
              </a:lnSpc>
              <a:defRPr sz="1200">
                <a:solidFill>
                  <a:schemeClr val="tx1"/>
                </a:solidFill>
                <a:latin typeface="Arial" charset="0"/>
                <a:ea typeface="ＭＳ Ｐゴシック" pitchFamily="1" charset="-128"/>
              </a:defRPr>
            </a:lvl1pPr>
          </a:lstStyle>
          <a:p>
            <a:pPr>
              <a:defRPr/>
            </a:pPr>
            <a:endParaRPr lang="en-GB"/>
          </a:p>
        </p:txBody>
      </p:sp>
      <p:sp>
        <p:nvSpPr>
          <p:cNvPr id="14341" name="Rectangle 5"/>
          <p:cNvSpPr>
            <a:spLocks noGrp="1" noChangeArrowheads="1"/>
          </p:cNvSpPr>
          <p:nvPr>
            <p:ph type="sldNum" sz="quarter" idx="3"/>
          </p:nvPr>
        </p:nvSpPr>
        <p:spPr bwMode="auto">
          <a:xfrm>
            <a:off x="3767138" y="9399588"/>
            <a:ext cx="2879725" cy="495300"/>
          </a:xfrm>
          <a:prstGeom prst="rect">
            <a:avLst/>
          </a:prstGeom>
          <a:noFill/>
          <a:ln w="9525">
            <a:noFill/>
            <a:miter lim="800000"/>
            <a:headEnd/>
            <a:tailEnd/>
          </a:ln>
          <a:effectLst/>
        </p:spPr>
        <p:txBody>
          <a:bodyPr vert="horz" wrap="square" lIns="94518" tIns="47260" rIns="94518" bIns="47260" numCol="1" anchor="b" anchorCtr="0" compatLnSpc="1">
            <a:prstTxWarp prst="textNoShape">
              <a:avLst/>
            </a:prstTxWarp>
          </a:bodyPr>
          <a:lstStyle>
            <a:lvl1pPr algn="r" defTabSz="946150" eaLnBrk="0" hangingPunct="0">
              <a:lnSpc>
                <a:spcPct val="100000"/>
              </a:lnSpc>
              <a:defRPr sz="1200">
                <a:solidFill>
                  <a:schemeClr val="tx1"/>
                </a:solidFill>
                <a:latin typeface="Arial" charset="0"/>
                <a:ea typeface="ＭＳ Ｐゴシック" pitchFamily="1" charset="-128"/>
              </a:defRPr>
            </a:lvl1pPr>
          </a:lstStyle>
          <a:p>
            <a:pPr>
              <a:defRPr/>
            </a:pPr>
            <a:fld id="{E80E4166-49AB-405B-A8E9-DA261CCAD457}" type="slidenum">
              <a:rPr lang="en-GB"/>
              <a:pPr>
                <a:defRPr/>
              </a:pPr>
              <a:t>‹#›</a:t>
            </a:fld>
            <a:endParaRPr lang="en-GB"/>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2881313" cy="493713"/>
          </a:xfrm>
          <a:prstGeom prst="rect">
            <a:avLst/>
          </a:prstGeom>
          <a:noFill/>
          <a:ln w="9525">
            <a:noFill/>
            <a:miter lim="800000"/>
            <a:headEnd/>
            <a:tailEnd/>
          </a:ln>
          <a:effectLst/>
        </p:spPr>
        <p:txBody>
          <a:bodyPr vert="horz" wrap="square" lIns="94518" tIns="47260" rIns="94518" bIns="47260" numCol="1" anchor="t" anchorCtr="0" compatLnSpc="1">
            <a:prstTxWarp prst="textNoShape">
              <a:avLst/>
            </a:prstTxWarp>
          </a:bodyPr>
          <a:lstStyle>
            <a:lvl1pPr defTabSz="946150" eaLnBrk="0" hangingPunct="0">
              <a:lnSpc>
                <a:spcPct val="100000"/>
              </a:lnSpc>
              <a:defRPr sz="1200">
                <a:solidFill>
                  <a:schemeClr val="tx1"/>
                </a:solidFill>
                <a:latin typeface="Arial" charset="0"/>
                <a:ea typeface="ＭＳ Ｐゴシック" pitchFamily="1" charset="-128"/>
              </a:defRPr>
            </a:lvl1pPr>
          </a:lstStyle>
          <a:p>
            <a:pPr>
              <a:defRPr/>
            </a:pPr>
            <a:endParaRPr lang="fi-FI"/>
          </a:p>
        </p:txBody>
      </p:sp>
      <p:sp>
        <p:nvSpPr>
          <p:cNvPr id="10243" name="Rectangle 3"/>
          <p:cNvSpPr>
            <a:spLocks noGrp="1" noChangeArrowheads="1"/>
          </p:cNvSpPr>
          <p:nvPr>
            <p:ph type="dt" idx="1"/>
          </p:nvPr>
        </p:nvSpPr>
        <p:spPr bwMode="auto">
          <a:xfrm>
            <a:off x="3767138" y="0"/>
            <a:ext cx="2879725" cy="493713"/>
          </a:xfrm>
          <a:prstGeom prst="rect">
            <a:avLst/>
          </a:prstGeom>
          <a:noFill/>
          <a:ln w="9525">
            <a:noFill/>
            <a:miter lim="800000"/>
            <a:headEnd/>
            <a:tailEnd/>
          </a:ln>
          <a:effectLst/>
        </p:spPr>
        <p:txBody>
          <a:bodyPr vert="horz" wrap="square" lIns="94518" tIns="47260" rIns="94518" bIns="47260" numCol="1" anchor="t" anchorCtr="0" compatLnSpc="1">
            <a:prstTxWarp prst="textNoShape">
              <a:avLst/>
            </a:prstTxWarp>
          </a:bodyPr>
          <a:lstStyle>
            <a:lvl1pPr algn="r" defTabSz="946150" eaLnBrk="0" hangingPunct="0">
              <a:lnSpc>
                <a:spcPct val="100000"/>
              </a:lnSpc>
              <a:defRPr sz="1200">
                <a:solidFill>
                  <a:schemeClr val="tx1"/>
                </a:solidFill>
                <a:latin typeface="Arial" charset="0"/>
                <a:ea typeface="ＭＳ Ｐゴシック" pitchFamily="1" charset="-128"/>
              </a:defRPr>
            </a:lvl1pPr>
          </a:lstStyle>
          <a:p>
            <a:pPr>
              <a:defRPr/>
            </a:pPr>
            <a:endParaRPr lang="fi-FI"/>
          </a:p>
        </p:txBody>
      </p:sp>
      <p:sp>
        <p:nvSpPr>
          <p:cNvPr id="3076" name="Rectangle 4"/>
          <p:cNvSpPr>
            <a:spLocks noGrp="1" noRot="1" noChangeAspect="1" noChangeArrowheads="1" noTextEdit="1"/>
          </p:cNvSpPr>
          <p:nvPr>
            <p:ph type="sldImg" idx="2"/>
          </p:nvPr>
        </p:nvSpPr>
        <p:spPr bwMode="auto">
          <a:xfrm>
            <a:off x="2012950" y="741363"/>
            <a:ext cx="2625725" cy="3713162"/>
          </a:xfrm>
          <a:prstGeom prst="rect">
            <a:avLst/>
          </a:prstGeom>
          <a:noFill/>
          <a:ln w="9525">
            <a:solidFill>
              <a:srgbClr val="000000"/>
            </a:solidFill>
            <a:miter lim="800000"/>
            <a:headEnd/>
            <a:tailEnd/>
          </a:ln>
        </p:spPr>
      </p:sp>
      <p:sp>
        <p:nvSpPr>
          <p:cNvPr id="10245" name="Rectangle 5"/>
          <p:cNvSpPr>
            <a:spLocks noGrp="1" noChangeArrowheads="1"/>
          </p:cNvSpPr>
          <p:nvPr>
            <p:ph type="body" sz="quarter" idx="3"/>
          </p:nvPr>
        </p:nvSpPr>
        <p:spPr bwMode="auto">
          <a:xfrm>
            <a:off x="665163" y="4700588"/>
            <a:ext cx="5318125" cy="4454525"/>
          </a:xfrm>
          <a:prstGeom prst="rect">
            <a:avLst/>
          </a:prstGeom>
          <a:noFill/>
          <a:ln w="9525">
            <a:noFill/>
            <a:miter lim="800000"/>
            <a:headEnd/>
            <a:tailEnd/>
          </a:ln>
          <a:effectLst/>
        </p:spPr>
        <p:txBody>
          <a:bodyPr vert="horz" wrap="square" lIns="94518" tIns="47260" rIns="94518" bIns="47260" numCol="1" anchor="t" anchorCtr="0" compatLnSpc="1">
            <a:prstTxWarp prst="textNoShape">
              <a:avLst/>
            </a:prstTxWarp>
          </a:bodyPr>
          <a:lstStyle/>
          <a:p>
            <a:pPr lvl="0"/>
            <a:r>
              <a:rPr lang="fi-FI" noProof="0" smtClean="0"/>
              <a:t>Muokkaa tekstin perustyylejä napsauttamalla</a:t>
            </a:r>
          </a:p>
          <a:p>
            <a:pPr lvl="1"/>
            <a:r>
              <a:rPr lang="fi-FI" noProof="0" smtClean="0"/>
              <a:t>toinen taso</a:t>
            </a:r>
          </a:p>
          <a:p>
            <a:pPr lvl="2"/>
            <a:r>
              <a:rPr lang="fi-FI" noProof="0" smtClean="0"/>
              <a:t>kolmas taso</a:t>
            </a:r>
          </a:p>
          <a:p>
            <a:pPr lvl="3"/>
            <a:r>
              <a:rPr lang="fi-FI" noProof="0" smtClean="0"/>
              <a:t>neljäs taso</a:t>
            </a:r>
          </a:p>
          <a:p>
            <a:pPr lvl="4"/>
            <a:r>
              <a:rPr lang="fi-FI" noProof="0" smtClean="0"/>
              <a:t>viides taso</a:t>
            </a:r>
          </a:p>
        </p:txBody>
      </p:sp>
      <p:sp>
        <p:nvSpPr>
          <p:cNvPr id="10246" name="Rectangle 6"/>
          <p:cNvSpPr>
            <a:spLocks noGrp="1" noChangeArrowheads="1"/>
          </p:cNvSpPr>
          <p:nvPr>
            <p:ph type="ftr" sz="quarter" idx="4"/>
          </p:nvPr>
        </p:nvSpPr>
        <p:spPr bwMode="auto">
          <a:xfrm>
            <a:off x="0" y="9399588"/>
            <a:ext cx="2881313" cy="495300"/>
          </a:xfrm>
          <a:prstGeom prst="rect">
            <a:avLst/>
          </a:prstGeom>
          <a:noFill/>
          <a:ln w="9525">
            <a:noFill/>
            <a:miter lim="800000"/>
            <a:headEnd/>
            <a:tailEnd/>
          </a:ln>
          <a:effectLst/>
        </p:spPr>
        <p:txBody>
          <a:bodyPr vert="horz" wrap="square" lIns="94518" tIns="47260" rIns="94518" bIns="47260" numCol="1" anchor="b" anchorCtr="0" compatLnSpc="1">
            <a:prstTxWarp prst="textNoShape">
              <a:avLst/>
            </a:prstTxWarp>
          </a:bodyPr>
          <a:lstStyle>
            <a:lvl1pPr defTabSz="946150" eaLnBrk="0" hangingPunct="0">
              <a:lnSpc>
                <a:spcPct val="100000"/>
              </a:lnSpc>
              <a:defRPr sz="1200">
                <a:solidFill>
                  <a:schemeClr val="tx1"/>
                </a:solidFill>
                <a:latin typeface="Arial" charset="0"/>
                <a:ea typeface="ＭＳ Ｐゴシック" pitchFamily="1" charset="-128"/>
              </a:defRPr>
            </a:lvl1pPr>
          </a:lstStyle>
          <a:p>
            <a:pPr>
              <a:defRPr/>
            </a:pPr>
            <a:endParaRPr lang="fi-FI"/>
          </a:p>
        </p:txBody>
      </p:sp>
      <p:sp>
        <p:nvSpPr>
          <p:cNvPr id="10247" name="Rectangle 7"/>
          <p:cNvSpPr>
            <a:spLocks noGrp="1" noChangeArrowheads="1"/>
          </p:cNvSpPr>
          <p:nvPr>
            <p:ph type="sldNum" sz="quarter" idx="5"/>
          </p:nvPr>
        </p:nvSpPr>
        <p:spPr bwMode="auto">
          <a:xfrm>
            <a:off x="3767138" y="9399588"/>
            <a:ext cx="2879725" cy="495300"/>
          </a:xfrm>
          <a:prstGeom prst="rect">
            <a:avLst/>
          </a:prstGeom>
          <a:noFill/>
          <a:ln w="9525">
            <a:noFill/>
            <a:miter lim="800000"/>
            <a:headEnd/>
            <a:tailEnd/>
          </a:ln>
          <a:effectLst/>
        </p:spPr>
        <p:txBody>
          <a:bodyPr vert="horz" wrap="square" lIns="94518" tIns="47260" rIns="94518" bIns="47260" numCol="1" anchor="b" anchorCtr="0" compatLnSpc="1">
            <a:prstTxWarp prst="textNoShape">
              <a:avLst/>
            </a:prstTxWarp>
          </a:bodyPr>
          <a:lstStyle>
            <a:lvl1pPr algn="r" defTabSz="946150" eaLnBrk="0" hangingPunct="0">
              <a:lnSpc>
                <a:spcPct val="100000"/>
              </a:lnSpc>
              <a:defRPr sz="1200">
                <a:solidFill>
                  <a:schemeClr val="tx1"/>
                </a:solidFill>
                <a:latin typeface="Arial" charset="0"/>
                <a:ea typeface="ＭＳ Ｐゴシック" pitchFamily="1" charset="-128"/>
              </a:defRPr>
            </a:lvl1pPr>
          </a:lstStyle>
          <a:p>
            <a:pPr>
              <a:defRPr/>
            </a:pPr>
            <a:fld id="{60A59B17-0DCB-4F88-8BEF-1E463C947E60}" type="slidenum">
              <a:rPr lang="fi-FI"/>
              <a:pPr>
                <a:defRPr/>
              </a:pPr>
              <a:t>‹#›</a:t>
            </a:fld>
            <a:endParaRPr lang="fi-FI"/>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Otsikkodia">
    <p:spTree>
      <p:nvGrpSpPr>
        <p:cNvPr id="1" name=""/>
        <p:cNvGrpSpPr/>
        <p:nvPr/>
      </p:nvGrpSpPr>
      <p:grpSpPr>
        <a:xfrm>
          <a:off x="0" y="0"/>
          <a:ext cx="0" cy="0"/>
          <a:chOff x="0" y="0"/>
          <a:chExt cx="0" cy="0"/>
        </a:xfrm>
      </p:grpSpPr>
      <p:sp>
        <p:nvSpPr>
          <p:cNvPr id="2" name="Otsikko 1"/>
          <p:cNvSpPr>
            <a:spLocks noGrp="1"/>
          </p:cNvSpPr>
          <p:nvPr>
            <p:ph type="ctrTitle"/>
          </p:nvPr>
        </p:nvSpPr>
        <p:spPr>
          <a:xfrm>
            <a:off x="2270125" y="13296900"/>
            <a:ext cx="25734963" cy="9175750"/>
          </a:xfrm>
        </p:spPr>
        <p:txBody>
          <a:bodyPr/>
          <a:lstStyle/>
          <a:p>
            <a:r>
              <a:rPr lang="fi-FI" smtClean="0"/>
              <a:t>Muokkaa perustyyl. napsautt.</a:t>
            </a:r>
            <a:endParaRPr lang="fi-FI"/>
          </a:p>
        </p:txBody>
      </p:sp>
      <p:sp>
        <p:nvSpPr>
          <p:cNvPr id="3" name="Alaotsikko 2"/>
          <p:cNvSpPr>
            <a:spLocks noGrp="1"/>
          </p:cNvSpPr>
          <p:nvPr>
            <p:ph type="subTitle" idx="1"/>
          </p:nvPr>
        </p:nvSpPr>
        <p:spPr>
          <a:xfrm>
            <a:off x="4541838" y="24255413"/>
            <a:ext cx="21191537" cy="10939462"/>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i-FI" smtClean="0"/>
              <a:t>Muokkaa alaotsikon perustyyliä napsautt.</a:t>
            </a:r>
            <a:endParaRPr lang="fi-FI"/>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Otsikko ja pystysuora teksti">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smtClean="0"/>
              <a:t>Muokkaa perustyyl. napsautt.</a:t>
            </a:r>
            <a:endParaRPr lang="fi-FI"/>
          </a:p>
        </p:txBody>
      </p:sp>
      <p:sp>
        <p:nvSpPr>
          <p:cNvPr id="3" name="Pystysuoran tekstin paikkamerkki 2"/>
          <p:cNvSpPr>
            <a:spLocks noGrp="1"/>
          </p:cNvSpPr>
          <p:nvPr>
            <p:ph type="body" orient="vert" idx="1"/>
          </p:nvPr>
        </p:nvSpPr>
        <p:spPr/>
        <p:txBody>
          <a:bodyPr vert="eaVert"/>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Pystysuora otsikko ja teksti">
    <p:spTree>
      <p:nvGrpSpPr>
        <p:cNvPr id="1" name=""/>
        <p:cNvGrpSpPr/>
        <p:nvPr/>
      </p:nvGrpSpPr>
      <p:grpSpPr>
        <a:xfrm>
          <a:off x="0" y="0"/>
          <a:ext cx="0" cy="0"/>
          <a:chOff x="0" y="0"/>
          <a:chExt cx="0" cy="0"/>
        </a:xfrm>
      </p:grpSpPr>
      <p:sp>
        <p:nvSpPr>
          <p:cNvPr id="2" name="Pystysuora otsikko 1"/>
          <p:cNvSpPr>
            <a:spLocks noGrp="1"/>
          </p:cNvSpPr>
          <p:nvPr>
            <p:ph type="title" orient="vert"/>
          </p:nvPr>
        </p:nvSpPr>
        <p:spPr>
          <a:xfrm>
            <a:off x="21888450" y="3182938"/>
            <a:ext cx="6713538" cy="37157025"/>
          </a:xfrm>
        </p:spPr>
        <p:txBody>
          <a:bodyPr vert="eaVert"/>
          <a:lstStyle/>
          <a:p>
            <a:r>
              <a:rPr lang="fi-FI" smtClean="0"/>
              <a:t>Muokkaa perustyyl. napsautt.</a:t>
            </a:r>
            <a:endParaRPr lang="fi-FI"/>
          </a:p>
        </p:txBody>
      </p:sp>
      <p:sp>
        <p:nvSpPr>
          <p:cNvPr id="3" name="Pystysuoran tekstin paikkamerkki 2"/>
          <p:cNvSpPr>
            <a:spLocks noGrp="1"/>
          </p:cNvSpPr>
          <p:nvPr>
            <p:ph type="body" orient="vert" idx="1"/>
          </p:nvPr>
        </p:nvSpPr>
        <p:spPr>
          <a:xfrm>
            <a:off x="1743075" y="3182938"/>
            <a:ext cx="19992975" cy="37157025"/>
          </a:xfrm>
        </p:spPr>
        <p:txBody>
          <a:bodyPr vert="eaVert"/>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Otsikko ja sisältö">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smtClean="0"/>
              <a:t>Muokkaa perustyyl. napsautt.</a:t>
            </a:r>
            <a:endParaRPr lang="fi-FI"/>
          </a:p>
        </p:txBody>
      </p:sp>
      <p:sp>
        <p:nvSpPr>
          <p:cNvPr id="3" name="Sisällön paikkamerkki 2"/>
          <p:cNvSpPr>
            <a:spLocks noGrp="1"/>
          </p:cNvSpPr>
          <p:nvPr>
            <p:ph idx="1"/>
          </p:nvPr>
        </p:nvSpPr>
        <p:spPr>
          <a:xfrm>
            <a:off x="1743075" y="10528371"/>
            <a:ext cx="26858913" cy="29811592"/>
          </a:xfrm>
        </p:spPr>
        <p:txBody>
          <a:bodyPr/>
          <a:lstStyle/>
          <a:p>
            <a:pPr lvl="0"/>
            <a:r>
              <a:rPr lang="fi-FI" dirty="0" smtClean="0"/>
              <a:t>Muokkaa tekstin perustyylejä napsauttamalla</a:t>
            </a:r>
          </a:p>
          <a:p>
            <a:pPr lvl="1"/>
            <a:r>
              <a:rPr lang="fi-FI" dirty="0" smtClean="0"/>
              <a:t>toinen taso</a:t>
            </a:r>
          </a:p>
          <a:p>
            <a:pPr lvl="2"/>
            <a:r>
              <a:rPr lang="fi-FI" dirty="0" smtClean="0"/>
              <a:t>kolmas taso</a:t>
            </a:r>
          </a:p>
          <a:p>
            <a:pPr lvl="3"/>
            <a:r>
              <a:rPr lang="fi-FI" dirty="0" smtClean="0"/>
              <a:t>neljäs taso</a:t>
            </a:r>
          </a:p>
          <a:p>
            <a:pPr lvl="4"/>
            <a:r>
              <a:rPr lang="fi-FI" dirty="0" smtClean="0"/>
              <a:t>viides taso</a:t>
            </a:r>
            <a:endParaRPr lang="fi-FI"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Osan ylätunniste">
    <p:spTree>
      <p:nvGrpSpPr>
        <p:cNvPr id="1" name=""/>
        <p:cNvGrpSpPr/>
        <p:nvPr/>
      </p:nvGrpSpPr>
      <p:grpSpPr>
        <a:xfrm>
          <a:off x="0" y="0"/>
          <a:ext cx="0" cy="0"/>
          <a:chOff x="0" y="0"/>
          <a:chExt cx="0" cy="0"/>
        </a:xfrm>
      </p:grpSpPr>
      <p:sp>
        <p:nvSpPr>
          <p:cNvPr id="2" name="Otsikko 1"/>
          <p:cNvSpPr>
            <a:spLocks noGrp="1"/>
          </p:cNvSpPr>
          <p:nvPr>
            <p:ph type="title"/>
          </p:nvPr>
        </p:nvSpPr>
        <p:spPr>
          <a:xfrm>
            <a:off x="2390775" y="27505025"/>
            <a:ext cx="25734963" cy="8501063"/>
          </a:xfrm>
        </p:spPr>
        <p:txBody>
          <a:bodyPr/>
          <a:lstStyle>
            <a:lvl1pPr algn="l">
              <a:defRPr sz="4000" b="1" cap="all"/>
            </a:lvl1pPr>
          </a:lstStyle>
          <a:p>
            <a:r>
              <a:rPr lang="fi-FI" smtClean="0"/>
              <a:t>Muokkaa perustyyl. napsautt.</a:t>
            </a:r>
            <a:endParaRPr lang="fi-FI"/>
          </a:p>
        </p:txBody>
      </p:sp>
      <p:sp>
        <p:nvSpPr>
          <p:cNvPr id="3" name="Tekstin paikkamerkki 2"/>
          <p:cNvSpPr>
            <a:spLocks noGrp="1"/>
          </p:cNvSpPr>
          <p:nvPr>
            <p:ph type="body" idx="1"/>
          </p:nvPr>
        </p:nvSpPr>
        <p:spPr>
          <a:xfrm>
            <a:off x="2390775" y="18141950"/>
            <a:ext cx="25734963" cy="93630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i-FI" smtClean="0"/>
              <a:t>Muokkaa tekstin perustyylejä napsauttamalla</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Kaksi sisältökohdetta">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smtClean="0"/>
              <a:t>Muokkaa perustyyl. napsautt.</a:t>
            </a:r>
            <a:endParaRPr lang="fi-FI"/>
          </a:p>
        </p:txBody>
      </p:sp>
      <p:sp>
        <p:nvSpPr>
          <p:cNvPr id="3" name="Sisällön paikkamerkki 2"/>
          <p:cNvSpPr>
            <a:spLocks noGrp="1"/>
          </p:cNvSpPr>
          <p:nvPr>
            <p:ph sz="half" idx="1"/>
          </p:nvPr>
        </p:nvSpPr>
        <p:spPr>
          <a:xfrm>
            <a:off x="1743075" y="9231313"/>
            <a:ext cx="13352463" cy="311086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4" name="Sisällön paikkamerkki 3"/>
          <p:cNvSpPr>
            <a:spLocks noGrp="1"/>
          </p:cNvSpPr>
          <p:nvPr>
            <p:ph sz="half" idx="2"/>
          </p:nvPr>
        </p:nvSpPr>
        <p:spPr>
          <a:xfrm>
            <a:off x="15247938" y="9231313"/>
            <a:ext cx="13354050" cy="311086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tailu">
    <p:spTree>
      <p:nvGrpSpPr>
        <p:cNvPr id="1" name=""/>
        <p:cNvGrpSpPr/>
        <p:nvPr/>
      </p:nvGrpSpPr>
      <p:grpSpPr>
        <a:xfrm>
          <a:off x="0" y="0"/>
          <a:ext cx="0" cy="0"/>
          <a:chOff x="0" y="0"/>
          <a:chExt cx="0" cy="0"/>
        </a:xfrm>
      </p:grpSpPr>
      <p:sp>
        <p:nvSpPr>
          <p:cNvPr id="2" name="Otsikko 1"/>
          <p:cNvSpPr>
            <a:spLocks noGrp="1"/>
          </p:cNvSpPr>
          <p:nvPr>
            <p:ph type="title"/>
          </p:nvPr>
        </p:nvSpPr>
        <p:spPr>
          <a:xfrm>
            <a:off x="1514475" y="1714500"/>
            <a:ext cx="27246263" cy="7134225"/>
          </a:xfrm>
        </p:spPr>
        <p:txBody>
          <a:bodyPr/>
          <a:lstStyle>
            <a:lvl1pPr>
              <a:defRPr/>
            </a:lvl1pPr>
          </a:lstStyle>
          <a:p>
            <a:r>
              <a:rPr lang="fi-FI" smtClean="0"/>
              <a:t>Muokkaa perustyyl. napsautt.</a:t>
            </a:r>
            <a:endParaRPr lang="fi-FI"/>
          </a:p>
        </p:txBody>
      </p:sp>
      <p:sp>
        <p:nvSpPr>
          <p:cNvPr id="3" name="Tekstin paikkamerkki 2"/>
          <p:cNvSpPr>
            <a:spLocks noGrp="1"/>
          </p:cNvSpPr>
          <p:nvPr>
            <p:ph type="body" idx="1"/>
          </p:nvPr>
        </p:nvSpPr>
        <p:spPr>
          <a:xfrm>
            <a:off x="1514475" y="9580563"/>
            <a:ext cx="13376275" cy="39941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smtClean="0"/>
              <a:t>Muokkaa tekstin perustyylejä napsauttamalla</a:t>
            </a:r>
          </a:p>
        </p:txBody>
      </p:sp>
      <p:sp>
        <p:nvSpPr>
          <p:cNvPr id="4" name="Sisällön paikkamerkki 3"/>
          <p:cNvSpPr>
            <a:spLocks noGrp="1"/>
          </p:cNvSpPr>
          <p:nvPr>
            <p:ph sz="half" idx="2"/>
          </p:nvPr>
        </p:nvSpPr>
        <p:spPr>
          <a:xfrm>
            <a:off x="1514475" y="13574713"/>
            <a:ext cx="13376275" cy="2466181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5" name="Tekstin paikkamerkki 4"/>
          <p:cNvSpPr>
            <a:spLocks noGrp="1"/>
          </p:cNvSpPr>
          <p:nvPr>
            <p:ph type="body" sz="quarter" idx="3"/>
          </p:nvPr>
        </p:nvSpPr>
        <p:spPr>
          <a:xfrm>
            <a:off x="15379700" y="9580563"/>
            <a:ext cx="13381038" cy="39941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smtClean="0"/>
              <a:t>Muokkaa tekstin perustyylejä napsauttamalla</a:t>
            </a:r>
          </a:p>
        </p:txBody>
      </p:sp>
      <p:sp>
        <p:nvSpPr>
          <p:cNvPr id="6" name="Sisällön paikkamerkki 5"/>
          <p:cNvSpPr>
            <a:spLocks noGrp="1"/>
          </p:cNvSpPr>
          <p:nvPr>
            <p:ph sz="quarter" idx="4"/>
          </p:nvPr>
        </p:nvSpPr>
        <p:spPr>
          <a:xfrm>
            <a:off x="15379700" y="13574713"/>
            <a:ext cx="13381038" cy="2466181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Vain otsikko">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smtClean="0"/>
              <a:t>Muokkaa perustyyl. napsautt.</a:t>
            </a:r>
            <a:endParaRPr lang="fi-FI"/>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yhjä">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tsikollinen sisältö">
    <p:spTree>
      <p:nvGrpSpPr>
        <p:cNvPr id="1" name=""/>
        <p:cNvGrpSpPr/>
        <p:nvPr/>
      </p:nvGrpSpPr>
      <p:grpSpPr>
        <a:xfrm>
          <a:off x="0" y="0"/>
          <a:ext cx="0" cy="0"/>
          <a:chOff x="0" y="0"/>
          <a:chExt cx="0" cy="0"/>
        </a:xfrm>
      </p:grpSpPr>
      <p:sp>
        <p:nvSpPr>
          <p:cNvPr id="2" name="Otsikko 1"/>
          <p:cNvSpPr>
            <a:spLocks noGrp="1"/>
          </p:cNvSpPr>
          <p:nvPr>
            <p:ph type="title"/>
          </p:nvPr>
        </p:nvSpPr>
        <p:spPr>
          <a:xfrm>
            <a:off x="1514475" y="1704975"/>
            <a:ext cx="9959975" cy="7251700"/>
          </a:xfrm>
        </p:spPr>
        <p:txBody>
          <a:bodyPr anchor="b"/>
          <a:lstStyle>
            <a:lvl1pPr algn="l">
              <a:defRPr sz="2000" b="1"/>
            </a:lvl1pPr>
          </a:lstStyle>
          <a:p>
            <a:r>
              <a:rPr lang="fi-FI" smtClean="0"/>
              <a:t>Muokkaa perustyyl. napsautt.</a:t>
            </a:r>
            <a:endParaRPr lang="fi-FI"/>
          </a:p>
        </p:txBody>
      </p:sp>
      <p:sp>
        <p:nvSpPr>
          <p:cNvPr id="3" name="Sisällön paikkamerkki 2"/>
          <p:cNvSpPr>
            <a:spLocks noGrp="1"/>
          </p:cNvSpPr>
          <p:nvPr>
            <p:ph idx="1"/>
          </p:nvPr>
        </p:nvSpPr>
        <p:spPr>
          <a:xfrm>
            <a:off x="11836400" y="1704975"/>
            <a:ext cx="16924338" cy="365315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4" name="Tekstin paikkamerkki 3"/>
          <p:cNvSpPr>
            <a:spLocks noGrp="1"/>
          </p:cNvSpPr>
          <p:nvPr>
            <p:ph type="body" sz="half" idx="2"/>
          </p:nvPr>
        </p:nvSpPr>
        <p:spPr>
          <a:xfrm>
            <a:off x="1514475" y="8956675"/>
            <a:ext cx="9959975" cy="292798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i-FI" smtClean="0"/>
              <a:t>Muokkaa tekstin perustyylejä napsauttamalla</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tsikollinen kuva">
    <p:spTree>
      <p:nvGrpSpPr>
        <p:cNvPr id="1" name=""/>
        <p:cNvGrpSpPr/>
        <p:nvPr/>
      </p:nvGrpSpPr>
      <p:grpSpPr>
        <a:xfrm>
          <a:off x="0" y="0"/>
          <a:ext cx="0" cy="0"/>
          <a:chOff x="0" y="0"/>
          <a:chExt cx="0" cy="0"/>
        </a:xfrm>
      </p:grpSpPr>
      <p:sp>
        <p:nvSpPr>
          <p:cNvPr id="2" name="Otsikko 1"/>
          <p:cNvSpPr>
            <a:spLocks noGrp="1"/>
          </p:cNvSpPr>
          <p:nvPr>
            <p:ph type="title"/>
          </p:nvPr>
        </p:nvSpPr>
        <p:spPr>
          <a:xfrm>
            <a:off x="5934075" y="29962475"/>
            <a:ext cx="18165763" cy="3536950"/>
          </a:xfrm>
        </p:spPr>
        <p:txBody>
          <a:bodyPr anchor="b"/>
          <a:lstStyle>
            <a:lvl1pPr algn="l">
              <a:defRPr sz="2000" b="1"/>
            </a:lvl1pPr>
          </a:lstStyle>
          <a:p>
            <a:r>
              <a:rPr lang="fi-FI" smtClean="0"/>
              <a:t>Muokkaa perustyyl. napsautt.</a:t>
            </a:r>
            <a:endParaRPr lang="fi-FI"/>
          </a:p>
        </p:txBody>
      </p:sp>
      <p:sp>
        <p:nvSpPr>
          <p:cNvPr id="3" name="Kuvan paikkamerkki 2"/>
          <p:cNvSpPr>
            <a:spLocks noGrp="1"/>
          </p:cNvSpPr>
          <p:nvPr>
            <p:ph type="pic" idx="1"/>
          </p:nvPr>
        </p:nvSpPr>
        <p:spPr>
          <a:xfrm>
            <a:off x="5934075" y="3824288"/>
            <a:ext cx="18165763" cy="256825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i-FI" noProof="0"/>
          </a:p>
        </p:txBody>
      </p:sp>
      <p:sp>
        <p:nvSpPr>
          <p:cNvPr id="4" name="Tekstin paikkamerkki 3"/>
          <p:cNvSpPr>
            <a:spLocks noGrp="1"/>
          </p:cNvSpPr>
          <p:nvPr>
            <p:ph type="body" sz="half" idx="2"/>
          </p:nvPr>
        </p:nvSpPr>
        <p:spPr>
          <a:xfrm>
            <a:off x="5934075" y="33499425"/>
            <a:ext cx="18165763" cy="502443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i-FI" smtClean="0"/>
              <a:t>Muokkaa tekstin perustyylejä napsauttamalla</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Kuva 9" descr="MTT_horizontal_RGB_office.png"/>
          <p:cNvPicPr>
            <a:picLocks noChangeAspect="1"/>
          </p:cNvPicPr>
          <p:nvPr userDrawn="1"/>
        </p:nvPicPr>
        <p:blipFill>
          <a:blip r:embed="rId13" cstate="print"/>
          <a:srcRect/>
          <a:stretch>
            <a:fillRect/>
          </a:stretch>
        </p:blipFill>
        <p:spPr bwMode="auto">
          <a:xfrm>
            <a:off x="23922038" y="1285875"/>
            <a:ext cx="5041900" cy="2546350"/>
          </a:xfrm>
          <a:prstGeom prst="rect">
            <a:avLst/>
          </a:prstGeom>
          <a:noFill/>
          <a:ln w="9525">
            <a:noFill/>
            <a:miter lim="800000"/>
            <a:headEnd/>
            <a:tailEnd/>
          </a:ln>
        </p:spPr>
      </p:pic>
      <p:sp>
        <p:nvSpPr>
          <p:cNvPr id="1027" name="Rectangle 2"/>
          <p:cNvSpPr>
            <a:spLocks noGrp="1" noChangeArrowheads="1"/>
          </p:cNvSpPr>
          <p:nvPr>
            <p:ph type="title"/>
          </p:nvPr>
        </p:nvSpPr>
        <p:spPr bwMode="auto">
          <a:xfrm>
            <a:off x="1743075" y="5487988"/>
            <a:ext cx="26858913" cy="309562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fi-FI" smtClean="0"/>
              <a:t>Tähän lyhyt otsikko, Arial Bold tai Black esim. 120 pt</a:t>
            </a:r>
          </a:p>
        </p:txBody>
      </p:sp>
      <p:sp>
        <p:nvSpPr>
          <p:cNvPr id="1028" name="Rectangle 3"/>
          <p:cNvSpPr>
            <a:spLocks noGrp="1" noChangeArrowheads="1"/>
          </p:cNvSpPr>
          <p:nvPr>
            <p:ph type="body" idx="1"/>
          </p:nvPr>
        </p:nvSpPr>
        <p:spPr bwMode="auto">
          <a:xfrm>
            <a:off x="1743075" y="11825288"/>
            <a:ext cx="26858913" cy="28514675"/>
          </a:xfrm>
          <a:prstGeom prst="rect">
            <a:avLst/>
          </a:prstGeom>
          <a:noFill/>
          <a:ln w="3175">
            <a:noFill/>
            <a:prstDash val="sysDot"/>
            <a:miter lim="800000"/>
            <a:headEnd/>
            <a:tailEnd/>
          </a:ln>
        </p:spPr>
        <p:txBody>
          <a:bodyPr vert="horz" wrap="square" lIns="0" tIns="0" rIns="0" bIns="0" numCol="1" anchor="t" anchorCtr="0" compatLnSpc="1">
            <a:prstTxWarp prst="textNoShape">
              <a:avLst/>
            </a:prstTxWarp>
          </a:bodyPr>
          <a:lstStyle/>
          <a:p>
            <a:pPr lvl="0"/>
            <a:r>
              <a:rPr lang="en-GB" smtClean="0"/>
              <a:t>Diam, verabese mod estrud tat. </a:t>
            </a:r>
          </a:p>
        </p:txBody>
      </p:sp>
      <p:sp>
        <p:nvSpPr>
          <p:cNvPr id="1041" name="Rectangle 17"/>
          <p:cNvSpPr>
            <a:spLocks noChangeArrowheads="1"/>
          </p:cNvSpPr>
          <p:nvPr userDrawn="1"/>
        </p:nvSpPr>
        <p:spPr bwMode="auto">
          <a:xfrm>
            <a:off x="1744663" y="23850600"/>
            <a:ext cx="19369087" cy="16560800"/>
          </a:xfrm>
          <a:prstGeom prst="rect">
            <a:avLst/>
          </a:prstGeom>
          <a:noFill/>
          <a:ln w="9525" algn="ctr">
            <a:noFill/>
            <a:miter lim="800000"/>
            <a:headEnd/>
            <a:tailEnd/>
          </a:ln>
          <a:effectLst/>
        </p:spPr>
        <p:txBody>
          <a:bodyPr wrap="none" lIns="417588" tIns="208794" rIns="417588" bIns="208794" anchor="ctr"/>
          <a:lstStyle/>
          <a:p>
            <a:pPr>
              <a:lnSpc>
                <a:spcPct val="95000"/>
              </a:lnSpc>
              <a:defRPr/>
            </a:pPr>
            <a:endParaRPr lang="fi-FI">
              <a:ea typeface="ＭＳ Ｐゴシック" pitchFamily="1" charset="-128"/>
            </a:endParaRPr>
          </a:p>
        </p:txBody>
      </p:sp>
      <p:sp>
        <p:nvSpPr>
          <p:cNvPr id="1056" name="Line 32"/>
          <p:cNvSpPr>
            <a:spLocks noChangeShapeType="1"/>
          </p:cNvSpPr>
          <p:nvPr userDrawn="1"/>
        </p:nvSpPr>
        <p:spPr bwMode="auto">
          <a:xfrm>
            <a:off x="1743075" y="3806825"/>
            <a:ext cx="26858913" cy="0"/>
          </a:xfrm>
          <a:prstGeom prst="line">
            <a:avLst/>
          </a:prstGeom>
          <a:noFill/>
          <a:ln w="139700">
            <a:solidFill>
              <a:srgbClr val="B1B1B1"/>
            </a:solidFill>
            <a:round/>
            <a:headEnd/>
            <a:tailEnd/>
          </a:ln>
          <a:effectLst/>
        </p:spPr>
        <p:txBody>
          <a:bodyPr lIns="417600" tIns="208800" rIns="417600" bIns="208800"/>
          <a:lstStyle/>
          <a:p>
            <a:pPr>
              <a:lnSpc>
                <a:spcPct val="95000"/>
              </a:lnSpc>
              <a:defRPr/>
            </a:pPr>
            <a:endParaRPr lang="fi-FI">
              <a:ea typeface="ＭＳ Ｐゴシック" pitchFamily="1" charset="-128"/>
            </a:endParaRPr>
          </a:p>
        </p:txBody>
      </p:sp>
      <p:pic>
        <p:nvPicPr>
          <p:cNvPr id="1031" name="Picture 34" descr="www_osoite"/>
          <p:cNvPicPr>
            <a:picLocks noChangeAspect="1" noChangeArrowheads="1"/>
          </p:cNvPicPr>
          <p:nvPr userDrawn="1"/>
        </p:nvPicPr>
        <p:blipFill>
          <a:blip r:embed="rId14" cstate="print">
            <a:clrChange>
              <a:clrFrom>
                <a:srgbClr val="FFFFFF"/>
              </a:clrFrom>
              <a:clrTo>
                <a:srgbClr val="FFFFFF">
                  <a:alpha val="0"/>
                </a:srgbClr>
              </a:clrTo>
            </a:clrChange>
          </a:blip>
          <a:srcRect/>
          <a:stretch>
            <a:fillRect/>
          </a:stretch>
        </p:blipFill>
        <p:spPr bwMode="auto">
          <a:xfrm>
            <a:off x="22266275" y="41021000"/>
            <a:ext cx="6026150" cy="731838"/>
          </a:xfrm>
          <a:prstGeom prst="rect">
            <a:avLst/>
          </a:prstGeom>
          <a:noFill/>
          <a:ln w="9525">
            <a:noFill/>
            <a:miter lim="800000"/>
            <a:headEnd/>
            <a:tailEnd/>
          </a:ln>
        </p:spPr>
      </p:pic>
      <p:sp>
        <p:nvSpPr>
          <p:cNvPr id="1059" name="Line 35"/>
          <p:cNvSpPr>
            <a:spLocks noChangeShapeType="1"/>
          </p:cNvSpPr>
          <p:nvPr userDrawn="1"/>
        </p:nvSpPr>
        <p:spPr bwMode="auto">
          <a:xfrm flipV="1">
            <a:off x="1743075" y="40412988"/>
            <a:ext cx="26787475" cy="42862"/>
          </a:xfrm>
          <a:prstGeom prst="line">
            <a:avLst/>
          </a:prstGeom>
          <a:noFill/>
          <a:ln w="139700">
            <a:solidFill>
              <a:srgbClr val="B1B1B1"/>
            </a:solidFill>
            <a:round/>
            <a:headEnd/>
            <a:tailEnd/>
          </a:ln>
          <a:effectLst/>
        </p:spPr>
        <p:txBody>
          <a:bodyPr lIns="417600" tIns="208800" rIns="417600" bIns="208800"/>
          <a:lstStyle/>
          <a:p>
            <a:pPr>
              <a:lnSpc>
                <a:spcPct val="95000"/>
              </a:lnSpc>
              <a:defRPr/>
            </a:pPr>
            <a:endParaRPr lang="fi-FI">
              <a:ea typeface="ＭＳ Ｐゴシック" pitchFamily="1" charset="-128"/>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4175125" rtl="0" eaLnBrk="0" fontAlgn="base" hangingPunct="0">
        <a:lnSpc>
          <a:spcPct val="90000"/>
        </a:lnSpc>
        <a:spcBef>
          <a:spcPct val="0"/>
        </a:spcBef>
        <a:spcAft>
          <a:spcPct val="0"/>
        </a:spcAft>
        <a:defRPr sz="12000">
          <a:solidFill>
            <a:srgbClr val="76A938"/>
          </a:solidFill>
          <a:latin typeface="+mj-lt"/>
          <a:ea typeface="+mj-ea"/>
          <a:cs typeface="+mj-cs"/>
        </a:defRPr>
      </a:lvl1pPr>
      <a:lvl2pPr algn="l" defTabSz="4175125" rtl="0" eaLnBrk="0" fontAlgn="base" hangingPunct="0">
        <a:lnSpc>
          <a:spcPct val="90000"/>
        </a:lnSpc>
        <a:spcBef>
          <a:spcPct val="0"/>
        </a:spcBef>
        <a:spcAft>
          <a:spcPct val="0"/>
        </a:spcAft>
        <a:defRPr sz="12000">
          <a:solidFill>
            <a:srgbClr val="76A938"/>
          </a:solidFill>
          <a:latin typeface="Arial Black" pitchFamily="34" charset="0"/>
          <a:ea typeface="ＭＳ Ｐゴシック" pitchFamily="1" charset="-128"/>
        </a:defRPr>
      </a:lvl2pPr>
      <a:lvl3pPr algn="l" defTabSz="4175125" rtl="0" eaLnBrk="0" fontAlgn="base" hangingPunct="0">
        <a:lnSpc>
          <a:spcPct val="90000"/>
        </a:lnSpc>
        <a:spcBef>
          <a:spcPct val="0"/>
        </a:spcBef>
        <a:spcAft>
          <a:spcPct val="0"/>
        </a:spcAft>
        <a:defRPr sz="12000">
          <a:solidFill>
            <a:srgbClr val="76A938"/>
          </a:solidFill>
          <a:latin typeface="Arial Black" pitchFamily="34" charset="0"/>
          <a:ea typeface="ＭＳ Ｐゴシック" pitchFamily="1" charset="-128"/>
        </a:defRPr>
      </a:lvl3pPr>
      <a:lvl4pPr algn="l" defTabSz="4175125" rtl="0" eaLnBrk="0" fontAlgn="base" hangingPunct="0">
        <a:lnSpc>
          <a:spcPct val="90000"/>
        </a:lnSpc>
        <a:spcBef>
          <a:spcPct val="0"/>
        </a:spcBef>
        <a:spcAft>
          <a:spcPct val="0"/>
        </a:spcAft>
        <a:defRPr sz="12000">
          <a:solidFill>
            <a:srgbClr val="76A938"/>
          </a:solidFill>
          <a:latin typeface="Arial Black" pitchFamily="34" charset="0"/>
          <a:ea typeface="ＭＳ Ｐゴシック" pitchFamily="1" charset="-128"/>
        </a:defRPr>
      </a:lvl4pPr>
      <a:lvl5pPr algn="l" defTabSz="4175125" rtl="0" eaLnBrk="0" fontAlgn="base" hangingPunct="0">
        <a:lnSpc>
          <a:spcPct val="90000"/>
        </a:lnSpc>
        <a:spcBef>
          <a:spcPct val="0"/>
        </a:spcBef>
        <a:spcAft>
          <a:spcPct val="0"/>
        </a:spcAft>
        <a:defRPr sz="12000">
          <a:solidFill>
            <a:srgbClr val="76A938"/>
          </a:solidFill>
          <a:latin typeface="Arial Black" pitchFamily="34" charset="0"/>
          <a:ea typeface="ＭＳ Ｐゴシック" pitchFamily="1" charset="-128"/>
        </a:defRPr>
      </a:lvl5pPr>
      <a:lvl6pPr marL="457200" algn="l" defTabSz="4175125" rtl="0" fontAlgn="base">
        <a:lnSpc>
          <a:spcPct val="90000"/>
        </a:lnSpc>
        <a:spcBef>
          <a:spcPct val="0"/>
        </a:spcBef>
        <a:spcAft>
          <a:spcPct val="0"/>
        </a:spcAft>
        <a:defRPr sz="12000">
          <a:solidFill>
            <a:srgbClr val="76A938"/>
          </a:solidFill>
          <a:latin typeface="Arial Black" pitchFamily="34" charset="0"/>
          <a:ea typeface="ＭＳ Ｐゴシック" pitchFamily="1" charset="-128"/>
        </a:defRPr>
      </a:lvl6pPr>
      <a:lvl7pPr marL="914400" algn="l" defTabSz="4175125" rtl="0" fontAlgn="base">
        <a:lnSpc>
          <a:spcPct val="90000"/>
        </a:lnSpc>
        <a:spcBef>
          <a:spcPct val="0"/>
        </a:spcBef>
        <a:spcAft>
          <a:spcPct val="0"/>
        </a:spcAft>
        <a:defRPr sz="12000">
          <a:solidFill>
            <a:srgbClr val="76A938"/>
          </a:solidFill>
          <a:latin typeface="Arial Black" pitchFamily="34" charset="0"/>
          <a:ea typeface="ＭＳ Ｐゴシック" pitchFamily="1" charset="-128"/>
        </a:defRPr>
      </a:lvl7pPr>
      <a:lvl8pPr marL="1371600" algn="l" defTabSz="4175125" rtl="0" fontAlgn="base">
        <a:lnSpc>
          <a:spcPct val="90000"/>
        </a:lnSpc>
        <a:spcBef>
          <a:spcPct val="0"/>
        </a:spcBef>
        <a:spcAft>
          <a:spcPct val="0"/>
        </a:spcAft>
        <a:defRPr sz="12000">
          <a:solidFill>
            <a:srgbClr val="76A938"/>
          </a:solidFill>
          <a:latin typeface="Arial Black" pitchFamily="34" charset="0"/>
          <a:ea typeface="ＭＳ Ｐゴシック" pitchFamily="1" charset="-128"/>
        </a:defRPr>
      </a:lvl8pPr>
      <a:lvl9pPr marL="1828800" algn="l" defTabSz="4175125" rtl="0" fontAlgn="base">
        <a:lnSpc>
          <a:spcPct val="90000"/>
        </a:lnSpc>
        <a:spcBef>
          <a:spcPct val="0"/>
        </a:spcBef>
        <a:spcAft>
          <a:spcPct val="0"/>
        </a:spcAft>
        <a:defRPr sz="12000">
          <a:solidFill>
            <a:srgbClr val="76A938"/>
          </a:solidFill>
          <a:latin typeface="Arial Black" pitchFamily="34" charset="0"/>
          <a:ea typeface="ＭＳ Ｐゴシック" pitchFamily="1" charset="-128"/>
        </a:defRPr>
      </a:lvl9pPr>
    </p:titleStyle>
    <p:bodyStyle>
      <a:lvl1pPr algn="l" defTabSz="4175125" rtl="0" eaLnBrk="0" fontAlgn="base" hangingPunct="0">
        <a:spcBef>
          <a:spcPct val="20000"/>
        </a:spcBef>
        <a:spcAft>
          <a:spcPct val="0"/>
        </a:spcAft>
        <a:defRPr sz="8000">
          <a:solidFill>
            <a:schemeClr val="tx1"/>
          </a:solidFill>
          <a:latin typeface="+mn-lt"/>
          <a:ea typeface="+mn-ea"/>
          <a:cs typeface="+mn-cs"/>
        </a:defRPr>
      </a:lvl1pPr>
      <a:lvl2pPr marL="3392488" indent="-1304925" algn="l" defTabSz="4175125" rtl="0" eaLnBrk="0" fontAlgn="base" hangingPunct="0">
        <a:spcBef>
          <a:spcPct val="20000"/>
        </a:spcBef>
        <a:spcAft>
          <a:spcPct val="0"/>
        </a:spcAft>
        <a:buChar char="–"/>
        <a:defRPr sz="6000">
          <a:solidFill>
            <a:schemeClr val="tx1"/>
          </a:solidFill>
          <a:latin typeface="Lucida Sans" pitchFamily="34" charset="0"/>
          <a:ea typeface="+mn-ea"/>
        </a:defRPr>
      </a:lvl2pPr>
      <a:lvl3pPr marL="5219700" indent="-1044575" algn="l" defTabSz="4175125" rtl="0" eaLnBrk="0" fontAlgn="base" hangingPunct="0">
        <a:spcBef>
          <a:spcPct val="20000"/>
        </a:spcBef>
        <a:spcAft>
          <a:spcPct val="0"/>
        </a:spcAft>
        <a:buChar char="•"/>
        <a:defRPr sz="6000">
          <a:solidFill>
            <a:schemeClr val="tx1"/>
          </a:solidFill>
          <a:latin typeface="Lucida Sans" pitchFamily="34" charset="0"/>
          <a:ea typeface="+mn-ea"/>
        </a:defRPr>
      </a:lvl3pPr>
      <a:lvl4pPr marL="7307263" indent="-1042988" algn="l" defTabSz="4175125" rtl="0" eaLnBrk="0" fontAlgn="base" hangingPunct="0">
        <a:spcBef>
          <a:spcPct val="20000"/>
        </a:spcBef>
        <a:spcAft>
          <a:spcPct val="0"/>
        </a:spcAft>
        <a:buChar char="–"/>
        <a:defRPr sz="6000">
          <a:solidFill>
            <a:schemeClr val="tx1"/>
          </a:solidFill>
          <a:latin typeface="Lucida Sans" pitchFamily="34" charset="0"/>
          <a:ea typeface="+mn-ea"/>
        </a:defRPr>
      </a:lvl4pPr>
      <a:lvl5pPr marL="9396413" indent="-1044575" algn="l" defTabSz="4175125" rtl="0" eaLnBrk="0" fontAlgn="base" hangingPunct="0">
        <a:spcBef>
          <a:spcPct val="20000"/>
        </a:spcBef>
        <a:spcAft>
          <a:spcPct val="0"/>
        </a:spcAft>
        <a:buChar char="»"/>
        <a:defRPr sz="6000">
          <a:solidFill>
            <a:schemeClr val="tx1"/>
          </a:solidFill>
          <a:latin typeface="Lucida Sans" pitchFamily="34" charset="0"/>
          <a:ea typeface="+mn-ea"/>
        </a:defRPr>
      </a:lvl5pPr>
      <a:lvl6pPr marL="9853613" indent="-1044575" algn="l" defTabSz="4175125" rtl="0" fontAlgn="base">
        <a:spcBef>
          <a:spcPct val="20000"/>
        </a:spcBef>
        <a:spcAft>
          <a:spcPct val="0"/>
        </a:spcAft>
        <a:buChar char="»"/>
        <a:defRPr sz="6000">
          <a:solidFill>
            <a:schemeClr val="tx1"/>
          </a:solidFill>
          <a:latin typeface="Lucida Sans" pitchFamily="34" charset="0"/>
          <a:ea typeface="+mn-ea"/>
        </a:defRPr>
      </a:lvl6pPr>
      <a:lvl7pPr marL="10310813" indent="-1044575" algn="l" defTabSz="4175125" rtl="0" fontAlgn="base">
        <a:spcBef>
          <a:spcPct val="20000"/>
        </a:spcBef>
        <a:spcAft>
          <a:spcPct val="0"/>
        </a:spcAft>
        <a:buChar char="»"/>
        <a:defRPr sz="6000">
          <a:solidFill>
            <a:schemeClr val="tx1"/>
          </a:solidFill>
          <a:latin typeface="Lucida Sans" pitchFamily="34" charset="0"/>
          <a:ea typeface="+mn-ea"/>
        </a:defRPr>
      </a:lvl7pPr>
      <a:lvl8pPr marL="10768013" indent="-1044575" algn="l" defTabSz="4175125" rtl="0" fontAlgn="base">
        <a:spcBef>
          <a:spcPct val="20000"/>
        </a:spcBef>
        <a:spcAft>
          <a:spcPct val="0"/>
        </a:spcAft>
        <a:buChar char="»"/>
        <a:defRPr sz="6000">
          <a:solidFill>
            <a:schemeClr val="tx1"/>
          </a:solidFill>
          <a:latin typeface="Lucida Sans" pitchFamily="34" charset="0"/>
          <a:ea typeface="+mn-ea"/>
        </a:defRPr>
      </a:lvl8pPr>
      <a:lvl9pPr marL="11225213" indent="-1044575" algn="l" defTabSz="4175125" rtl="0" fontAlgn="base">
        <a:spcBef>
          <a:spcPct val="20000"/>
        </a:spcBef>
        <a:spcAft>
          <a:spcPct val="0"/>
        </a:spcAft>
        <a:buChar char="»"/>
        <a:defRPr sz="6000">
          <a:solidFill>
            <a:schemeClr val="tx1"/>
          </a:solidFill>
          <a:latin typeface="Lucida Sans" pitchFamily="34" charset="0"/>
          <a:ea typeface="+mn-ea"/>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1743075" y="3831442"/>
            <a:ext cx="26858913" cy="4752172"/>
          </a:xfrm>
        </p:spPr>
        <p:txBody>
          <a:bodyPr/>
          <a:lstStyle/>
          <a:p>
            <a:pPr eaLnBrk="1" hangingPunct="1"/>
            <a:r>
              <a:rPr lang="fi-FI" sz="10900" dirty="0" smtClean="0"/>
              <a:t>Turkiseläinten hyvinvointia edistää </a:t>
            </a:r>
            <a:r>
              <a:rPr lang="fi-FI" sz="10900" dirty="0" err="1" smtClean="0"/>
              <a:t>monivirikkeinen</a:t>
            </a:r>
            <a:r>
              <a:rPr lang="fi-FI" sz="10900" dirty="0" smtClean="0"/>
              <a:t> häkkiympäristö</a:t>
            </a:r>
          </a:p>
        </p:txBody>
      </p:sp>
      <p:sp>
        <p:nvSpPr>
          <p:cNvPr id="2051" name="Rectangle 3"/>
          <p:cNvSpPr>
            <a:spLocks noGrp="1" noChangeArrowheads="1"/>
          </p:cNvSpPr>
          <p:nvPr>
            <p:ph type="body" idx="1"/>
          </p:nvPr>
        </p:nvSpPr>
        <p:spPr>
          <a:xfrm>
            <a:off x="15857706" y="13192741"/>
            <a:ext cx="12761277" cy="7995867"/>
          </a:xfrm>
        </p:spPr>
        <p:txBody>
          <a:bodyPr/>
          <a:lstStyle/>
          <a:p>
            <a:pPr eaLnBrk="1" hangingPunct="1">
              <a:lnSpc>
                <a:spcPct val="80000"/>
              </a:lnSpc>
            </a:pPr>
            <a:endParaRPr lang="fi-FI" sz="6000" dirty="0" smtClean="0"/>
          </a:p>
          <a:p>
            <a:pPr eaLnBrk="1" hangingPunct="1"/>
            <a:r>
              <a:rPr lang="fi-FI" sz="6000" dirty="0" smtClean="0"/>
              <a:t>Turkiseläinten häkkiympäristön kehittämistä on tutkittu </a:t>
            </a:r>
            <a:r>
              <a:rPr lang="fi-FI" sz="6000" dirty="0" err="1" smtClean="0"/>
              <a:t>MTT:llä</a:t>
            </a:r>
            <a:r>
              <a:rPr lang="fi-FI" sz="6000" dirty="0" smtClean="0"/>
              <a:t>  jo 1990-luvulta saakka. Tutkimukset ovat keskittyneet Kannuksen </a:t>
            </a:r>
            <a:r>
              <a:rPr lang="fi-FI" sz="6000" dirty="0" smtClean="0"/>
              <a:t>toimipaikkaan. </a:t>
            </a:r>
            <a:r>
              <a:rPr lang="fi-FI" sz="6000" dirty="0" err="1" smtClean="0"/>
              <a:t>Tällähetkellä</a:t>
            </a:r>
            <a:r>
              <a:rPr lang="fi-FI" sz="6000" dirty="0" smtClean="0"/>
              <a:t> </a:t>
            </a:r>
            <a:r>
              <a:rPr lang="fi-FI" sz="6000" dirty="0" smtClean="0"/>
              <a:t>pakollisina virikkeinä häkissä ovat verkkohylly ja puruesine.</a:t>
            </a:r>
          </a:p>
          <a:p>
            <a:pPr eaLnBrk="1" hangingPunct="1">
              <a:lnSpc>
                <a:spcPct val="80000"/>
              </a:lnSpc>
            </a:pPr>
            <a:endParaRPr lang="fi-FI" sz="6000" dirty="0" smtClean="0"/>
          </a:p>
          <a:p>
            <a:pPr eaLnBrk="1" hangingPunct="1">
              <a:lnSpc>
                <a:spcPct val="80000"/>
              </a:lnSpc>
            </a:pPr>
            <a:endParaRPr lang="fi-FI" sz="6000" dirty="0" smtClean="0"/>
          </a:p>
        </p:txBody>
      </p:sp>
      <p:sp>
        <p:nvSpPr>
          <p:cNvPr id="2052" name="Text Box 5"/>
          <p:cNvSpPr txBox="1">
            <a:spLocks noChangeArrowheads="1"/>
          </p:cNvSpPr>
          <p:nvPr/>
        </p:nvSpPr>
        <p:spPr bwMode="auto">
          <a:xfrm>
            <a:off x="1382713" y="41132125"/>
            <a:ext cx="18219737" cy="766763"/>
          </a:xfrm>
          <a:prstGeom prst="rect">
            <a:avLst/>
          </a:prstGeom>
          <a:noFill/>
          <a:ln w="9525" algn="ctr">
            <a:noFill/>
            <a:miter lim="800000"/>
            <a:headEnd/>
            <a:tailEnd/>
          </a:ln>
        </p:spPr>
        <p:txBody>
          <a:bodyPr lIns="417588" tIns="208794" rIns="417588" bIns="208794">
            <a:spAutoFit/>
          </a:bodyPr>
          <a:lstStyle/>
          <a:p>
            <a:pPr defTabSz="4175125">
              <a:lnSpc>
                <a:spcPct val="95000"/>
              </a:lnSpc>
              <a:spcBef>
                <a:spcPct val="50000"/>
              </a:spcBef>
            </a:pPr>
            <a:r>
              <a:rPr lang="fi-FI" sz="2400" dirty="0" smtClean="0">
                <a:solidFill>
                  <a:schemeClr val="tx1"/>
                </a:solidFill>
              </a:rPr>
              <a:t>Maaninka 23.8.2013. Avoimet ovet</a:t>
            </a:r>
            <a:endParaRPr lang="fi-FI" sz="2400" dirty="0">
              <a:solidFill>
                <a:schemeClr val="tx1"/>
              </a:solidFill>
            </a:endParaRPr>
          </a:p>
        </p:txBody>
      </p:sp>
      <p:sp>
        <p:nvSpPr>
          <p:cNvPr id="2053" name="Text Box 6"/>
          <p:cNvSpPr txBox="1">
            <a:spLocks noChangeArrowheads="1"/>
          </p:cNvSpPr>
          <p:nvPr/>
        </p:nvSpPr>
        <p:spPr bwMode="auto">
          <a:xfrm>
            <a:off x="1816100" y="8943975"/>
            <a:ext cx="19370675" cy="1006441"/>
          </a:xfrm>
          <a:prstGeom prst="rect">
            <a:avLst/>
          </a:prstGeom>
          <a:noFill/>
          <a:ln w="9525" algn="ctr">
            <a:noFill/>
            <a:miter lim="800000"/>
            <a:headEnd/>
            <a:tailEnd/>
          </a:ln>
        </p:spPr>
        <p:txBody>
          <a:bodyPr lIns="0" tIns="208794" rIns="417588" bIns="208794">
            <a:spAutoFit/>
          </a:bodyPr>
          <a:lstStyle/>
          <a:p>
            <a:pPr defTabSz="4175125">
              <a:lnSpc>
                <a:spcPct val="95000"/>
              </a:lnSpc>
              <a:spcBef>
                <a:spcPct val="50000"/>
              </a:spcBef>
            </a:pPr>
            <a:r>
              <a:rPr lang="en-GB" sz="4000" dirty="0" smtClean="0">
                <a:solidFill>
                  <a:schemeClr val="tx1"/>
                </a:solidFill>
                <a:latin typeface="Arial" pitchFamily="34" charset="0"/>
              </a:rPr>
              <a:t>Hannu T. </a:t>
            </a:r>
            <a:r>
              <a:rPr lang="en-GB" sz="4000" dirty="0" err="1" smtClean="0">
                <a:solidFill>
                  <a:schemeClr val="tx1"/>
                </a:solidFill>
                <a:latin typeface="Arial" pitchFamily="34" charset="0"/>
              </a:rPr>
              <a:t>Korhonen</a:t>
            </a:r>
            <a:r>
              <a:rPr lang="en-GB" sz="4000" dirty="0" smtClean="0">
                <a:solidFill>
                  <a:schemeClr val="tx1"/>
                </a:solidFill>
                <a:latin typeface="Arial" pitchFamily="34" charset="0"/>
              </a:rPr>
              <a:t>, Pekka Eskeli, Lilli Frondelius, Jaakko Mononen</a:t>
            </a:r>
            <a:endParaRPr lang="en-GB" sz="4000" dirty="0">
              <a:solidFill>
                <a:schemeClr val="tx1"/>
              </a:solidFill>
              <a:latin typeface="Arial" pitchFamily="34" charset="0"/>
            </a:endParaRPr>
          </a:p>
        </p:txBody>
      </p:sp>
      <p:sp>
        <p:nvSpPr>
          <p:cNvPr id="10" name="Rectangle 3"/>
          <p:cNvSpPr txBox="1">
            <a:spLocks noChangeArrowheads="1"/>
          </p:cNvSpPr>
          <p:nvPr/>
        </p:nvSpPr>
        <p:spPr bwMode="auto">
          <a:xfrm>
            <a:off x="8584696" y="21113841"/>
            <a:ext cx="21026920" cy="7921100"/>
          </a:xfrm>
          <a:prstGeom prst="rect">
            <a:avLst/>
          </a:prstGeom>
          <a:noFill/>
          <a:ln w="3175">
            <a:noFill/>
            <a:prstDash val="sysDot"/>
            <a:miter lim="800000"/>
            <a:headEnd/>
            <a:tailEnd/>
          </a:ln>
        </p:spPr>
        <p:txBody>
          <a:bodyPr vert="horz" wrap="square" lIns="0" tIns="0" rIns="0" bIns="0" numCol="1" anchor="t" anchorCtr="0" compatLnSpc="1">
            <a:prstTxWarp prst="textNoShape">
              <a:avLst/>
            </a:prstTxWarp>
          </a:bodyPr>
          <a:lstStyle/>
          <a:p>
            <a:pPr marL="0" marR="0" lvl="0" indent="0" algn="l" defTabSz="4175125" rtl="0" eaLnBrk="1" fontAlgn="base" latinLnBrk="0" hangingPunct="1">
              <a:lnSpc>
                <a:spcPct val="80000"/>
              </a:lnSpc>
              <a:spcBef>
                <a:spcPct val="20000"/>
              </a:spcBef>
              <a:spcAft>
                <a:spcPct val="0"/>
              </a:spcAft>
              <a:buClrTx/>
              <a:buSzTx/>
              <a:buFontTx/>
              <a:buNone/>
              <a:tabLst/>
              <a:defRPr/>
            </a:pPr>
            <a:endParaRPr kumimoji="0" lang="fi-FI" sz="6000" b="0" i="0" u="none" strike="noStrike" kern="0" cap="none" spc="0" normalizeH="0" baseline="0" noProof="0" dirty="0" smtClean="0">
              <a:ln>
                <a:noFill/>
              </a:ln>
              <a:solidFill>
                <a:schemeClr val="tx1"/>
              </a:solidFill>
              <a:effectLst/>
              <a:uLnTx/>
              <a:uFillTx/>
              <a:latin typeface="+mn-lt"/>
              <a:ea typeface="+mn-ea"/>
              <a:cs typeface="+mn-cs"/>
            </a:endParaRPr>
          </a:p>
          <a:p>
            <a:pPr marL="0" marR="0" lvl="0" indent="0" algn="l" defTabSz="4175125" rtl="0" eaLnBrk="1" fontAlgn="base" latinLnBrk="0" hangingPunct="1">
              <a:lnSpc>
                <a:spcPct val="80000"/>
              </a:lnSpc>
              <a:spcBef>
                <a:spcPct val="20000"/>
              </a:spcBef>
              <a:spcAft>
                <a:spcPct val="0"/>
              </a:spcAft>
              <a:buClrTx/>
              <a:buSzTx/>
              <a:buFontTx/>
              <a:buNone/>
              <a:tabLst/>
              <a:defRPr/>
            </a:pPr>
            <a:endParaRPr kumimoji="0" lang="fi-FI" sz="6000" b="0" i="0" u="none" strike="noStrike" kern="0" cap="none" spc="0" normalizeH="0" baseline="0" noProof="0" dirty="0" smtClean="0">
              <a:ln>
                <a:noFill/>
              </a:ln>
              <a:solidFill>
                <a:schemeClr val="tx1"/>
              </a:solidFill>
              <a:effectLst/>
              <a:uLnTx/>
              <a:uFillTx/>
              <a:latin typeface="+mn-lt"/>
              <a:ea typeface="+mn-ea"/>
              <a:cs typeface="+mn-cs"/>
            </a:endParaRPr>
          </a:p>
        </p:txBody>
      </p:sp>
      <p:pic>
        <p:nvPicPr>
          <p:cNvPr id="9" name="Kuva 8" descr="SAM_0258.JPG"/>
          <p:cNvPicPr>
            <a:picLocks noChangeAspect="1"/>
          </p:cNvPicPr>
          <p:nvPr/>
        </p:nvPicPr>
        <p:blipFill>
          <a:blip r:embed="rId2" cstate="print"/>
          <a:stretch>
            <a:fillRect/>
          </a:stretch>
        </p:blipFill>
        <p:spPr>
          <a:xfrm>
            <a:off x="2607866" y="30475141"/>
            <a:ext cx="11975970" cy="6736483"/>
          </a:xfrm>
          <a:prstGeom prst="rect">
            <a:avLst/>
          </a:prstGeom>
        </p:spPr>
      </p:pic>
      <p:pic>
        <p:nvPicPr>
          <p:cNvPr id="14" name="Kuva 13" descr="PC250270.JPG"/>
          <p:cNvPicPr>
            <a:picLocks noChangeAspect="1"/>
          </p:cNvPicPr>
          <p:nvPr/>
        </p:nvPicPr>
        <p:blipFill>
          <a:blip r:embed="rId3" cstate="print"/>
          <a:stretch>
            <a:fillRect/>
          </a:stretch>
        </p:blipFill>
        <p:spPr>
          <a:xfrm>
            <a:off x="2607866" y="21761931"/>
            <a:ext cx="5040700" cy="7425031"/>
          </a:xfrm>
          <a:prstGeom prst="rect">
            <a:avLst/>
          </a:prstGeom>
        </p:spPr>
      </p:pic>
      <p:pic>
        <p:nvPicPr>
          <p:cNvPr id="16" name="Kuva 15" descr="SAM_0223.JPG"/>
          <p:cNvPicPr>
            <a:picLocks noChangeAspect="1"/>
          </p:cNvPicPr>
          <p:nvPr/>
        </p:nvPicPr>
        <p:blipFill>
          <a:blip r:embed="rId4" cstate="print"/>
          <a:stretch>
            <a:fillRect/>
          </a:stretch>
        </p:blipFill>
        <p:spPr>
          <a:xfrm>
            <a:off x="2463846" y="13984851"/>
            <a:ext cx="12119990" cy="6817494"/>
          </a:xfrm>
          <a:prstGeom prst="rect">
            <a:avLst/>
          </a:prstGeom>
        </p:spPr>
      </p:pic>
      <p:sp>
        <p:nvSpPr>
          <p:cNvPr id="17" name="Rectangle 3"/>
          <p:cNvSpPr txBox="1">
            <a:spLocks noChangeArrowheads="1"/>
          </p:cNvSpPr>
          <p:nvPr/>
        </p:nvSpPr>
        <p:spPr bwMode="auto">
          <a:xfrm>
            <a:off x="15929716" y="30763182"/>
            <a:ext cx="12761277" cy="6264870"/>
          </a:xfrm>
          <a:prstGeom prst="rect">
            <a:avLst/>
          </a:prstGeom>
          <a:noFill/>
          <a:ln w="3175">
            <a:noFill/>
            <a:prstDash val="sysDot"/>
            <a:miter lim="800000"/>
            <a:headEnd/>
            <a:tailEnd/>
          </a:ln>
        </p:spPr>
        <p:txBody>
          <a:bodyPr vert="horz" wrap="square" lIns="0" tIns="0" rIns="0" bIns="0" numCol="1" anchor="t" anchorCtr="0" compatLnSpc="1">
            <a:prstTxWarp prst="textNoShape">
              <a:avLst/>
            </a:prstTxWarp>
          </a:bodyPr>
          <a:lstStyle/>
          <a:p>
            <a:pPr lvl="0" defTabSz="4175125">
              <a:spcBef>
                <a:spcPct val="20000"/>
              </a:spcBef>
              <a:defRPr/>
            </a:pPr>
            <a:r>
              <a:rPr lang="fi-FI" sz="6000" dirty="0" smtClean="0">
                <a:solidFill>
                  <a:schemeClr val="tx1"/>
                </a:solidFill>
                <a:latin typeface="+mn-lt"/>
              </a:rPr>
              <a:t>Tutkimuksissa käytetään hyväksi uusinta videokuvaus- ja kameratekniikkaa. Eläinten käyttäytymistä häkkiympäristössä tarkkaillaan monitorien ja tietokoneiden avulla</a:t>
            </a:r>
            <a:endParaRPr kumimoji="0" lang="fi-FI" sz="60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12" name="Tekstikehys 11"/>
          <p:cNvSpPr txBox="1"/>
          <p:nvPr/>
        </p:nvSpPr>
        <p:spPr>
          <a:xfrm>
            <a:off x="8728716" y="22554041"/>
            <a:ext cx="20450840" cy="6555641"/>
          </a:xfrm>
          <a:prstGeom prst="rect">
            <a:avLst/>
          </a:prstGeom>
          <a:noFill/>
        </p:spPr>
        <p:txBody>
          <a:bodyPr wrap="square" rtlCol="0">
            <a:spAutoFit/>
          </a:bodyPr>
          <a:lstStyle/>
          <a:p>
            <a:r>
              <a:rPr lang="fi-FI" sz="6000" dirty="0" smtClean="0">
                <a:solidFill>
                  <a:schemeClr val="tx1"/>
                </a:solidFill>
                <a:latin typeface="+mn-lt"/>
              </a:rPr>
              <a:t>Tutkimukset häkkiympäristön </a:t>
            </a:r>
            <a:r>
              <a:rPr lang="fi-FI" sz="6000" dirty="0" err="1" smtClean="0">
                <a:solidFill>
                  <a:schemeClr val="tx1"/>
                </a:solidFill>
                <a:latin typeface="+mn-lt"/>
              </a:rPr>
              <a:t>virikkeellistämisestä</a:t>
            </a:r>
            <a:r>
              <a:rPr lang="fi-FI" sz="6000" dirty="0" smtClean="0">
                <a:solidFill>
                  <a:schemeClr val="tx1"/>
                </a:solidFill>
                <a:latin typeface="+mn-lt"/>
              </a:rPr>
              <a:t> jatkuvat. Tavoitteena on kehittää häkki sellaiseksi, että se tarjoaa eläimelle monipuolisen mahdollisuuden lajityypillisen käyttäytymisen toteuttamiseksi. Eläimelle pyritään tarjoamaan niin horisontaalista kuin vertikaalista liikettä sekä mahdollisuus vetää, kiskoa, kantaa ja leikkiä virikkeillä. Myös suoja- ja pakomahdollisuus on tärkeä.</a:t>
            </a:r>
            <a:endParaRPr lang="fi-FI" sz="6000" dirty="0">
              <a:solidFill>
                <a:schemeClr val="tx1"/>
              </a:solidFill>
              <a:latin typeface="+mn-lt"/>
            </a:endParaRPr>
          </a:p>
        </p:txBody>
      </p:sp>
      <p:sp>
        <p:nvSpPr>
          <p:cNvPr id="13" name="Tekstikehys 12"/>
          <p:cNvSpPr txBox="1"/>
          <p:nvPr/>
        </p:nvSpPr>
        <p:spPr>
          <a:xfrm>
            <a:off x="2607866" y="37244081"/>
            <a:ext cx="12025670" cy="1015663"/>
          </a:xfrm>
          <a:prstGeom prst="rect">
            <a:avLst/>
          </a:prstGeom>
          <a:noFill/>
        </p:spPr>
        <p:txBody>
          <a:bodyPr wrap="square" rtlCol="0">
            <a:spAutoFit/>
          </a:bodyPr>
          <a:lstStyle/>
          <a:p>
            <a:r>
              <a:rPr lang="fi-FI" sz="4000" smtClean="0">
                <a:solidFill>
                  <a:schemeClr val="tx1"/>
                </a:solidFill>
                <a:latin typeface="+mn-lt"/>
              </a:rPr>
              <a:t>Kuvat</a:t>
            </a:r>
            <a:r>
              <a:rPr lang="fi-FI" sz="6000" smtClean="0">
                <a:solidFill>
                  <a:schemeClr val="tx1"/>
                </a:solidFill>
                <a:latin typeface="+mn-lt"/>
              </a:rPr>
              <a:t> </a:t>
            </a:r>
            <a:r>
              <a:rPr lang="fi-FI" sz="4000" dirty="0" smtClean="0">
                <a:solidFill>
                  <a:schemeClr val="tx1"/>
                </a:solidFill>
                <a:latin typeface="+mn-lt"/>
              </a:rPr>
              <a:t>Pekka</a:t>
            </a:r>
            <a:r>
              <a:rPr lang="fi-FI" sz="6000" dirty="0" smtClean="0">
                <a:solidFill>
                  <a:schemeClr val="tx1"/>
                </a:solidFill>
                <a:latin typeface="+mn-lt"/>
              </a:rPr>
              <a:t> </a:t>
            </a:r>
            <a:r>
              <a:rPr lang="fi-FI" sz="4000" dirty="0" smtClean="0">
                <a:solidFill>
                  <a:schemeClr val="tx1"/>
                </a:solidFill>
                <a:latin typeface="+mn-lt"/>
              </a:rPr>
              <a:t>Eskeli</a:t>
            </a:r>
            <a:endParaRPr lang="fi-FI" sz="4000" dirty="0">
              <a:solidFill>
                <a:schemeClr val="tx1"/>
              </a:solidFill>
              <a:latin typeface="+mn-lt"/>
            </a:endParaRPr>
          </a:p>
        </p:txBody>
      </p:sp>
    </p:spTree>
  </p:cSld>
  <p:clrMapOvr>
    <a:masterClrMapping/>
  </p:clrMapOvr>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Black"/>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417600" tIns="208800" rIns="417600" bIns="208800" numCol="1" anchor="t" anchorCtr="0" compatLnSpc="1">
        <a:prstTxWarp prst="textNoShape">
          <a:avLst/>
        </a:prstTxWarp>
      </a:bodyPr>
      <a:lstStyle>
        <a:defPPr marL="0" marR="0" indent="0" algn="l" defTabSz="4175125" rtl="0" eaLnBrk="1" fontAlgn="base" latinLnBrk="0" hangingPunct="1">
          <a:lnSpc>
            <a:spcPct val="95000"/>
          </a:lnSpc>
          <a:spcBef>
            <a:spcPct val="0"/>
          </a:spcBef>
          <a:spcAft>
            <a:spcPct val="0"/>
          </a:spcAft>
          <a:buClrTx/>
          <a:buSzTx/>
          <a:buFontTx/>
          <a:buNone/>
          <a:tabLst/>
          <a:defRPr kumimoji="0" lang="fi-FI" sz="12000" b="0" i="0" u="none" strike="noStrike" cap="none" normalizeH="0" baseline="0" smtClean="0">
            <a:ln>
              <a:noFill/>
            </a:ln>
            <a:solidFill>
              <a:srgbClr val="76A938"/>
            </a:solidFill>
            <a:effectLst/>
            <a:latin typeface="Arial Black" pitchFamily="34" charset="0"/>
            <a:ea typeface="ＭＳ Ｐゴシック" pitchFamily="1" charset="-128"/>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417600" tIns="208800" rIns="417600" bIns="208800" numCol="1" anchor="t" anchorCtr="0" compatLnSpc="1">
        <a:prstTxWarp prst="textNoShape">
          <a:avLst/>
        </a:prstTxWarp>
      </a:bodyPr>
      <a:lstStyle>
        <a:defPPr marL="0" marR="0" indent="0" algn="l" defTabSz="4175125" rtl="0" eaLnBrk="1" fontAlgn="base" latinLnBrk="0" hangingPunct="1">
          <a:lnSpc>
            <a:spcPct val="95000"/>
          </a:lnSpc>
          <a:spcBef>
            <a:spcPct val="0"/>
          </a:spcBef>
          <a:spcAft>
            <a:spcPct val="0"/>
          </a:spcAft>
          <a:buClrTx/>
          <a:buSzTx/>
          <a:buFontTx/>
          <a:buNone/>
          <a:tabLst/>
          <a:defRPr kumimoji="0" lang="fi-FI" sz="12000" b="0" i="0" u="none" strike="noStrike" cap="none" normalizeH="0" baseline="0" smtClean="0">
            <a:ln>
              <a:noFill/>
            </a:ln>
            <a:solidFill>
              <a:srgbClr val="76A938"/>
            </a:solidFill>
            <a:effectLst/>
            <a:latin typeface="Arial Black" pitchFamily="34" charset="0"/>
            <a:ea typeface="ＭＳ Ｐゴシック" pitchFamily="1"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te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e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990</TotalTime>
  <Words>114</Words>
  <Application>Microsoft Office PowerPoint</Application>
  <PresentationFormat>Mukautettu</PresentationFormat>
  <Paragraphs>8</Paragraphs>
  <Slides>1</Slides>
  <Notes>0</Notes>
  <HiddenSlides>0</HiddenSlides>
  <MMClips>0</MMClips>
  <ScaleCrop>false</ScaleCrop>
  <HeadingPairs>
    <vt:vector size="4" baseType="variant">
      <vt:variant>
        <vt:lpstr>Teema</vt:lpstr>
      </vt:variant>
      <vt:variant>
        <vt:i4>1</vt:i4>
      </vt:variant>
      <vt:variant>
        <vt:lpstr>Dian otsikot</vt:lpstr>
      </vt:variant>
      <vt:variant>
        <vt:i4>1</vt:i4>
      </vt:variant>
    </vt:vector>
  </HeadingPairs>
  <TitlesOfParts>
    <vt:vector size="2" baseType="lpstr">
      <vt:lpstr>Blank Presentation</vt:lpstr>
      <vt:lpstr>Turkiseläinten hyvinvointia edistää monivirikkeinen häkkiympäristö</vt:lpstr>
    </vt:vector>
  </TitlesOfParts>
  <Company>Station Mir Oy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Osmo Leppälä</dc:creator>
  <cp:lastModifiedBy>tur5</cp:lastModifiedBy>
  <cp:revision>102</cp:revision>
  <dcterms:created xsi:type="dcterms:W3CDTF">2007-03-13T14:17:35Z</dcterms:created>
  <dcterms:modified xsi:type="dcterms:W3CDTF">2013-05-27T13:00:53Z</dcterms:modified>
</cp:coreProperties>
</file>