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6805613" cy="99393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9AA75DC-E63E-46A9-ABD2-09E49EC0E490}" type="datetimeFigureOut">
              <a:rPr lang="fi-FI"/>
              <a:pPr>
                <a:defRPr/>
              </a:pPr>
              <a:t>25.4.2014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9084AF8-F823-4A45-8B2E-8B32F121E87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3FD0E51-E52F-4BA7-8889-7F26FA84FE62}" type="datetimeFigureOut">
              <a:rPr lang="fi-FI"/>
              <a:pPr>
                <a:defRPr/>
              </a:pPr>
              <a:t>25.4.2014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17C39E6-F4DC-4E87-A3C2-D993FE1A9C5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12594" y="620688"/>
            <a:ext cx="2851894" cy="1440160"/>
          </a:xfrm>
          <a:prstGeom prst="rect">
            <a:avLst/>
          </a:prstGeom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pic>
        <p:nvPicPr>
          <p:cNvPr id="6" name="Kuva 8" descr="MTT_pptkuv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1813"/>
            <a:ext cx="5969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i-FI" dirty="0"/>
              <a:t>Muokkaa alaotsikon perustyyliä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20" name="Otsikko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7" name="Päivämäärän paikkamerkki 1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05AEF-907F-4B1F-96F1-D4EE9641EA5F}" type="datetime1">
              <a:rPr lang="fi-FI" smtClean="0"/>
              <a:pPr>
                <a:defRPr/>
              </a:pPr>
              <a:t>25.4.2014</a:t>
            </a:fld>
            <a:endParaRPr lang="fi-FI"/>
          </a:p>
        </p:txBody>
      </p:sp>
      <p:sp>
        <p:nvSpPr>
          <p:cNvPr id="8" name="Dian numeron paikkamerkki 17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4124D-6A72-4B80-83D3-D0E8E15E7C8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Alatunnisteen paikkamerkki 18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A5E42674-73A3-4C3F-A0BE-5BC661DB0B2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89E3445F-5277-42CB-8AAB-433FCBBA5B15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1FA567F7-5840-497F-867F-0672800FB6EC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10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B8629B6-A14D-4218-9308-EE4F5758F40D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11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2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7AD52BBD-F67C-4EA5-8E0E-F9DCD9A051F7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23DF3DCD-8BA5-450C-BFB1-4896BAA43C69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66834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2009801-F044-4FF5-BFF3-709CE6AE997E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9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86003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51344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7163278" y="44624"/>
            <a:ext cx="1801210" cy="909581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11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797824" y="6492875"/>
            <a:ext cx="768896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D39D51B4-1AE4-4569-9836-DDC3B8BC8262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989512" y="6492875"/>
            <a:ext cx="272224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13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42920" y="6492875"/>
            <a:ext cx="501080" cy="24849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Irmeli Markkula &amp; </a:t>
            </a:r>
          </a:p>
          <a:p>
            <a:pPr eaLnBrk="1" hangingPunct="1"/>
            <a:r>
              <a:rPr lang="en-GB" dirty="0" smtClean="0"/>
              <a:t>Erja Huusela-Veistola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MTT </a:t>
            </a:r>
            <a:r>
              <a:rPr lang="en-GB" dirty="0" err="1" smtClean="0"/>
              <a:t>Agrifood</a:t>
            </a:r>
            <a:r>
              <a:rPr lang="en-GB" dirty="0" smtClean="0"/>
              <a:t> Research Finland</a:t>
            </a:r>
            <a:endParaRPr lang="fi-FI" dirty="0" smtClean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23850" y="2492375"/>
            <a:ext cx="5253038" cy="1728788"/>
          </a:xfrm>
        </p:spPr>
        <p:txBody>
          <a:bodyPr/>
          <a:lstStyle/>
          <a:p>
            <a:pPr eaLnBrk="1" hangingPunct="1"/>
            <a:r>
              <a:rPr lang="fi-FI" dirty="0" err="1" smtClean="0"/>
              <a:t>Suction</a:t>
            </a:r>
            <a:r>
              <a:rPr lang="fi-FI" dirty="0" smtClean="0"/>
              <a:t> </a:t>
            </a:r>
            <a:r>
              <a:rPr lang="fi-FI" dirty="0" err="1" smtClean="0"/>
              <a:t>traps</a:t>
            </a:r>
            <a:r>
              <a:rPr lang="fi-FI" dirty="0" smtClean="0"/>
              <a:t> in Finland</a:t>
            </a:r>
          </a:p>
        </p:txBody>
      </p:sp>
      <p:sp>
        <p:nvSpPr>
          <p:cNvPr id="7" name="Päivämäärän paikkamerkki 16"/>
          <p:cNvSpPr>
            <a:spLocks noGrp="1"/>
          </p:cNvSpPr>
          <p:nvPr>
            <p:ph type="dt" sz="half" idx="10"/>
          </p:nvPr>
        </p:nvSpPr>
        <p:spPr>
          <a:xfrm>
            <a:off x="457200" y="6525344"/>
            <a:ext cx="2133600" cy="19613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05AEF-907F-4B1F-96F1-D4EE9641EA5F}" type="datetime1">
              <a:rPr lang="fi-FI" smtClean="0"/>
              <a:pPr>
                <a:defRPr/>
              </a:pPr>
              <a:t>25.4.2014</a:t>
            </a:fld>
            <a:endParaRPr lang="fi-FI"/>
          </a:p>
        </p:txBody>
      </p:sp>
      <p:pic>
        <p:nvPicPr>
          <p:cNvPr id="5" name="Picture 4" descr="Pict64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068960"/>
            <a:ext cx="2755065" cy="266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7524328" y="6525344"/>
            <a:ext cx="936104" cy="176485"/>
          </a:xfrm>
        </p:spPr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2</a:t>
            </a:fld>
            <a:endParaRPr lang="fi-FI" dirty="0"/>
          </a:p>
        </p:txBody>
      </p:sp>
      <p:pic>
        <p:nvPicPr>
          <p:cNvPr id="1026" name="Picture 2" descr="http://www.nba.fi/fi/Image/4844/zz-suomikart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3900363" cy="6741368"/>
          </a:xfrm>
          <a:prstGeom prst="rect">
            <a:avLst/>
          </a:prstGeom>
          <a:noFill/>
        </p:spPr>
      </p:pic>
      <p:sp>
        <p:nvSpPr>
          <p:cNvPr id="10" name="7-kärkinen tähti 9"/>
          <p:cNvSpPr/>
          <p:nvPr/>
        </p:nvSpPr>
        <p:spPr>
          <a:xfrm>
            <a:off x="2555776" y="5805264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7-kärkinen tähti 10"/>
          <p:cNvSpPr/>
          <p:nvPr/>
        </p:nvSpPr>
        <p:spPr>
          <a:xfrm>
            <a:off x="2267744" y="5517232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7-kärkinen tähti 11"/>
          <p:cNvSpPr/>
          <p:nvPr/>
        </p:nvSpPr>
        <p:spPr>
          <a:xfrm>
            <a:off x="2915816" y="3356992"/>
            <a:ext cx="216024" cy="144016"/>
          </a:xfrm>
          <a:prstGeom prst="star7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7030A0"/>
              </a:solidFill>
            </a:endParaRPr>
          </a:p>
        </p:txBody>
      </p:sp>
      <p:sp>
        <p:nvSpPr>
          <p:cNvPr id="14" name="Tekstikehys 13"/>
          <p:cNvSpPr txBox="1"/>
          <p:nvPr/>
        </p:nvSpPr>
        <p:spPr>
          <a:xfrm>
            <a:off x="5148064" y="1340768"/>
            <a:ext cx="3816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/>
              <a:t>1985-2013</a:t>
            </a:r>
          </a:p>
          <a:p>
            <a:r>
              <a:rPr lang="fi-FI" sz="2800" dirty="0" smtClean="0"/>
              <a:t>3 </a:t>
            </a:r>
            <a:r>
              <a:rPr lang="fi-FI" sz="2800" dirty="0" err="1" smtClean="0"/>
              <a:t>traps</a:t>
            </a:r>
            <a:endParaRPr lang="fi-FI" sz="2800" dirty="0" smtClean="0"/>
          </a:p>
          <a:p>
            <a:r>
              <a:rPr lang="fi-FI" sz="2800" dirty="0" err="1" smtClean="0"/>
              <a:t>During</a:t>
            </a:r>
            <a:r>
              <a:rPr lang="fi-FI" sz="2800" dirty="0" smtClean="0"/>
              <a:t> the </a:t>
            </a:r>
            <a:r>
              <a:rPr lang="fi-FI" sz="2800" dirty="0" err="1" smtClean="0"/>
              <a:t>growing</a:t>
            </a:r>
            <a:r>
              <a:rPr lang="fi-FI" sz="2800" dirty="0" smtClean="0"/>
              <a:t> </a:t>
            </a:r>
            <a:r>
              <a:rPr lang="fi-FI" sz="2800" dirty="0" err="1" smtClean="0"/>
              <a:t>season</a:t>
            </a:r>
            <a:r>
              <a:rPr lang="fi-FI" sz="2800" dirty="0" smtClean="0"/>
              <a:t> (</a:t>
            </a:r>
            <a:r>
              <a:rPr lang="fi-FI" sz="2800" dirty="0" err="1" smtClean="0"/>
              <a:t>April-October</a:t>
            </a:r>
            <a:r>
              <a:rPr lang="fi-FI" sz="2800" dirty="0" smtClean="0"/>
              <a:t>)</a:t>
            </a:r>
          </a:p>
          <a:p>
            <a:r>
              <a:rPr lang="fi-FI" sz="2800" dirty="0" err="1" smtClean="0"/>
              <a:t>Twice</a:t>
            </a:r>
            <a:r>
              <a:rPr lang="fi-FI" sz="2800" dirty="0" smtClean="0"/>
              <a:t> a </a:t>
            </a:r>
            <a:r>
              <a:rPr lang="fi-FI" sz="2800" dirty="0" err="1" smtClean="0"/>
              <a:t>week</a:t>
            </a:r>
            <a:endParaRPr lang="fi-FI" sz="2800" dirty="0" smtClean="0"/>
          </a:p>
          <a:p>
            <a:r>
              <a:rPr lang="fi-FI" sz="2800" dirty="0" smtClean="0"/>
              <a:t>7 </a:t>
            </a:r>
            <a:r>
              <a:rPr lang="fi-FI" sz="2800" dirty="0" err="1" smtClean="0"/>
              <a:t>aphid</a:t>
            </a:r>
            <a:r>
              <a:rPr lang="fi-FI" sz="2800" dirty="0" smtClean="0"/>
              <a:t> </a:t>
            </a:r>
            <a:r>
              <a:rPr lang="fi-FI" sz="2800" dirty="0" err="1" smtClean="0"/>
              <a:t>species</a:t>
            </a:r>
            <a:endParaRPr lang="fi-FI" sz="2800" dirty="0" smtClean="0"/>
          </a:p>
          <a:p>
            <a:r>
              <a:rPr lang="fi-FI" sz="2800" dirty="0" err="1" smtClean="0"/>
              <a:t>Samples</a:t>
            </a:r>
            <a:r>
              <a:rPr lang="fi-FI" sz="2800" dirty="0" smtClean="0"/>
              <a:t> </a:t>
            </a:r>
            <a:r>
              <a:rPr lang="fi-FI" sz="2800" dirty="0" err="1" smtClean="0"/>
              <a:t>not</a:t>
            </a:r>
            <a:r>
              <a:rPr lang="fi-FI" sz="2800" dirty="0" smtClean="0"/>
              <a:t> </a:t>
            </a:r>
            <a:r>
              <a:rPr lang="fi-FI" sz="2800" dirty="0" err="1" smtClean="0"/>
              <a:t>kept</a:t>
            </a:r>
            <a:endParaRPr lang="fi-FI" sz="2800" dirty="0" smtClean="0"/>
          </a:p>
          <a:p>
            <a:r>
              <a:rPr lang="fi-FI" sz="2800" dirty="0" smtClean="0"/>
              <a:t>&lt;1 </a:t>
            </a:r>
            <a:r>
              <a:rPr lang="fi-FI" sz="2800" dirty="0" err="1" smtClean="0"/>
              <a:t>staff</a:t>
            </a:r>
            <a:endParaRPr lang="fi-FI" sz="2800" dirty="0" smtClean="0"/>
          </a:p>
          <a:p>
            <a:endParaRPr lang="fi-FI" sz="2800" dirty="0" smtClean="0"/>
          </a:p>
          <a:p>
            <a:r>
              <a:rPr lang="fi-FI" sz="2800" dirty="0" err="1" smtClean="0"/>
              <a:t>Funded</a:t>
            </a:r>
            <a:r>
              <a:rPr lang="fi-FI" sz="2800" dirty="0" smtClean="0"/>
              <a:t> </a:t>
            </a:r>
            <a:r>
              <a:rPr lang="fi-FI" sz="2800" dirty="0" err="1" smtClean="0"/>
              <a:t>by</a:t>
            </a:r>
            <a:r>
              <a:rPr lang="fi-FI" sz="2800" dirty="0" smtClean="0"/>
              <a:t> MTT</a:t>
            </a:r>
            <a:endParaRPr lang="fi-FI" sz="2800" dirty="0"/>
          </a:p>
        </p:txBody>
      </p:sp>
      <p:sp>
        <p:nvSpPr>
          <p:cNvPr id="16" name="Tekstikehys 15"/>
          <p:cNvSpPr txBox="1"/>
          <p:nvPr/>
        </p:nvSpPr>
        <p:spPr>
          <a:xfrm>
            <a:off x="2771800" y="5589240"/>
            <a:ext cx="79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Viikki</a:t>
            </a:r>
            <a:endParaRPr lang="fi-FI" dirty="0"/>
          </a:p>
        </p:txBody>
      </p:sp>
      <p:sp>
        <p:nvSpPr>
          <p:cNvPr id="17" name="Tekstikehys 16"/>
          <p:cNvSpPr txBox="1"/>
          <p:nvPr/>
        </p:nvSpPr>
        <p:spPr>
          <a:xfrm>
            <a:off x="2411760" y="5229200"/>
            <a:ext cx="123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Jokioinen</a:t>
            </a:r>
            <a:endParaRPr lang="fi-FI" dirty="0"/>
          </a:p>
        </p:txBody>
      </p:sp>
      <p:sp>
        <p:nvSpPr>
          <p:cNvPr id="18" name="Tekstikehys 17"/>
          <p:cNvSpPr txBox="1"/>
          <p:nvPr/>
        </p:nvSpPr>
        <p:spPr>
          <a:xfrm>
            <a:off x="2771800" y="3573016"/>
            <a:ext cx="1077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Tyrnävä</a:t>
            </a:r>
            <a:endParaRPr lang="fi-FI" dirty="0"/>
          </a:p>
        </p:txBody>
      </p:sp>
      <p:sp>
        <p:nvSpPr>
          <p:cNvPr id="13" name="Tekstikehys 12"/>
          <p:cNvSpPr txBox="1"/>
          <p:nvPr/>
        </p:nvSpPr>
        <p:spPr>
          <a:xfrm>
            <a:off x="3635896" y="52292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1985-</a:t>
            </a:r>
            <a:endParaRPr lang="fi-FI" dirty="0"/>
          </a:p>
        </p:txBody>
      </p:sp>
      <p:sp>
        <p:nvSpPr>
          <p:cNvPr id="15" name="Tekstikehys 14"/>
          <p:cNvSpPr txBox="1"/>
          <p:nvPr/>
        </p:nvSpPr>
        <p:spPr>
          <a:xfrm>
            <a:off x="3491880" y="55892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1992-</a:t>
            </a:r>
            <a:endParaRPr lang="fi-FI" dirty="0"/>
          </a:p>
        </p:txBody>
      </p:sp>
      <p:sp>
        <p:nvSpPr>
          <p:cNvPr id="19" name="Tekstikehys 18"/>
          <p:cNvSpPr txBox="1"/>
          <p:nvPr/>
        </p:nvSpPr>
        <p:spPr>
          <a:xfrm>
            <a:off x="3203848" y="3861048"/>
            <a:ext cx="77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1996-</a:t>
            </a:r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7452320" y="6453336"/>
            <a:ext cx="864096" cy="248493"/>
          </a:xfrm>
        </p:spPr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3</a:t>
            </a:fld>
            <a:endParaRPr lang="fi-FI" dirty="0"/>
          </a:p>
        </p:txBody>
      </p:sp>
      <p:sp>
        <p:nvSpPr>
          <p:cNvPr id="5" name="Tekstikehys 4"/>
          <p:cNvSpPr txBox="1"/>
          <p:nvPr/>
        </p:nvSpPr>
        <p:spPr>
          <a:xfrm>
            <a:off x="1115616" y="764704"/>
            <a:ext cx="24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 smtClean="0"/>
              <a:t>Uses</a:t>
            </a:r>
            <a:r>
              <a:rPr lang="fi-FI" sz="3200" dirty="0" smtClean="0"/>
              <a:t> of data</a:t>
            </a:r>
            <a:endParaRPr lang="fi-FI" sz="3200" dirty="0"/>
          </a:p>
        </p:txBody>
      </p:sp>
      <p:sp>
        <p:nvSpPr>
          <p:cNvPr id="6" name="Tekstikehys 5"/>
          <p:cNvSpPr txBox="1"/>
          <p:nvPr/>
        </p:nvSpPr>
        <p:spPr>
          <a:xfrm>
            <a:off x="899592" y="1988840"/>
            <a:ext cx="4223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err="1" smtClean="0"/>
              <a:t>Information</a:t>
            </a:r>
            <a:r>
              <a:rPr lang="fi-FI" sz="2800" dirty="0" smtClean="0"/>
              <a:t> to </a:t>
            </a:r>
            <a:r>
              <a:rPr lang="fi-FI" sz="2800" dirty="0" err="1" smtClean="0"/>
              <a:t>growers</a:t>
            </a:r>
            <a:r>
              <a:rPr lang="fi-FI" sz="2800" dirty="0" smtClean="0"/>
              <a:t>:</a:t>
            </a:r>
            <a:endParaRPr lang="fi-FI" sz="2800" dirty="0"/>
          </a:p>
        </p:txBody>
      </p:sp>
      <p:sp>
        <p:nvSpPr>
          <p:cNvPr id="7" name="Tekstikehys 6"/>
          <p:cNvSpPr txBox="1"/>
          <p:nvPr/>
        </p:nvSpPr>
        <p:spPr>
          <a:xfrm>
            <a:off x="1475656" y="2564904"/>
            <a:ext cx="5544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/>
              <a:t>- </a:t>
            </a:r>
            <a:r>
              <a:rPr lang="fi-FI" sz="2800" dirty="0" err="1" smtClean="0"/>
              <a:t>forecasts</a:t>
            </a:r>
            <a:r>
              <a:rPr lang="fi-FI" sz="2800" dirty="0" smtClean="0"/>
              <a:t> and </a:t>
            </a:r>
            <a:r>
              <a:rPr lang="fi-FI" sz="2800" dirty="0" err="1" smtClean="0"/>
              <a:t>warnings</a:t>
            </a:r>
            <a:endParaRPr lang="fi-FI" sz="2800" dirty="0" smtClean="0"/>
          </a:p>
          <a:p>
            <a:r>
              <a:rPr lang="fi-FI" sz="2800" dirty="0" smtClean="0"/>
              <a:t>- </a:t>
            </a:r>
            <a:r>
              <a:rPr lang="fi-FI" sz="2800" dirty="0" err="1" smtClean="0"/>
              <a:t>cooperation</a:t>
            </a:r>
            <a:r>
              <a:rPr lang="fi-FI" sz="2800" dirty="0" smtClean="0"/>
              <a:t> </a:t>
            </a:r>
            <a:r>
              <a:rPr lang="fi-FI" sz="2800" dirty="0" err="1" smtClean="0"/>
              <a:t>with</a:t>
            </a:r>
            <a:r>
              <a:rPr lang="fi-FI" sz="2800" dirty="0" smtClean="0"/>
              <a:t> </a:t>
            </a:r>
            <a:r>
              <a:rPr lang="fi-FI" sz="2800" dirty="0" err="1" smtClean="0"/>
              <a:t>weather</a:t>
            </a:r>
            <a:r>
              <a:rPr lang="fi-FI" sz="2800" dirty="0" smtClean="0"/>
              <a:t> </a:t>
            </a:r>
            <a:r>
              <a:rPr lang="fi-FI" sz="2800" dirty="0" err="1" smtClean="0"/>
              <a:t>radars</a:t>
            </a:r>
            <a:r>
              <a:rPr lang="fi-FI" sz="2800" dirty="0" smtClean="0"/>
              <a:t> &amp; </a:t>
            </a:r>
            <a:r>
              <a:rPr lang="fi-FI" sz="2800" dirty="0" err="1" smtClean="0"/>
              <a:t>other</a:t>
            </a:r>
            <a:r>
              <a:rPr lang="fi-FI" sz="2800" dirty="0" smtClean="0"/>
              <a:t> </a:t>
            </a:r>
            <a:r>
              <a:rPr lang="fi-FI" sz="2800" dirty="0" err="1" smtClean="0"/>
              <a:t>traps</a:t>
            </a:r>
            <a:endParaRPr lang="fi-FI" sz="2800" dirty="0"/>
          </a:p>
        </p:txBody>
      </p:sp>
      <p:sp>
        <p:nvSpPr>
          <p:cNvPr id="4098" name="AutoShape 2" descr="https://encrypted-tbn0.gstatic.com/images?q=tbn:ANd9GcRaDZKHCVmxOze5rBT6v58eR4Mf6kiYLWYJ6MwbpIu1x7XTkD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100" name="AutoShape 4" descr="https://encrypted-tbn0.gstatic.com/images?q=tbn:ANd9GcRaDZKHCVmxOze5rBT6v58eR4Mf6kiYLWYJ6MwbpIu1x7XTkD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102" name="AutoShape 6" descr="https://encrypted-tbn1.gstatic.com/images?q=tbn:ANd9GcQfY1Zjosf861oAwFQvMb1I_zo5RxEF47G9nDEKGg2HH4vQsaz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Tekstikehys 10"/>
          <p:cNvSpPr txBox="1"/>
          <p:nvPr/>
        </p:nvSpPr>
        <p:spPr>
          <a:xfrm>
            <a:off x="899592" y="4149080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/>
              <a:t>Time </a:t>
            </a:r>
            <a:r>
              <a:rPr lang="fi-FI" sz="2800" dirty="0" err="1" smtClean="0"/>
              <a:t>series</a:t>
            </a:r>
            <a:r>
              <a:rPr lang="fi-FI" sz="2800" dirty="0" smtClean="0"/>
              <a:t>:</a:t>
            </a:r>
          </a:p>
          <a:p>
            <a:r>
              <a:rPr lang="fi-FI" sz="2800" dirty="0" smtClean="0"/>
              <a:t>      - </a:t>
            </a:r>
            <a:r>
              <a:rPr lang="fi-FI" sz="2800" dirty="0" err="1" smtClean="0"/>
              <a:t>population</a:t>
            </a:r>
            <a:r>
              <a:rPr lang="fi-FI" sz="2800" dirty="0" smtClean="0"/>
              <a:t> </a:t>
            </a:r>
            <a:r>
              <a:rPr lang="fi-FI" sz="2800" dirty="0" err="1" smtClean="0"/>
              <a:t>dynamics</a:t>
            </a:r>
            <a:endParaRPr lang="fi-FI" sz="2800" dirty="0" smtClean="0"/>
          </a:p>
          <a:p>
            <a:r>
              <a:rPr lang="fi-FI" sz="2800" dirty="0" smtClean="0"/>
              <a:t>      - </a:t>
            </a:r>
            <a:r>
              <a:rPr lang="fi-FI" sz="2800" dirty="0" err="1" smtClean="0"/>
              <a:t>pest</a:t>
            </a:r>
            <a:r>
              <a:rPr lang="fi-FI" sz="2800" dirty="0" smtClean="0"/>
              <a:t> </a:t>
            </a:r>
            <a:r>
              <a:rPr lang="fi-FI" sz="2800" dirty="0" err="1" smtClean="0"/>
              <a:t>appearance</a:t>
            </a:r>
            <a:r>
              <a:rPr lang="fi-FI" sz="2800" dirty="0" smtClean="0"/>
              <a:t> </a:t>
            </a:r>
            <a:r>
              <a:rPr lang="fi-FI" sz="2800" dirty="0" err="1" smtClean="0"/>
              <a:t>time</a:t>
            </a:r>
            <a:r>
              <a:rPr lang="fi-FI" sz="2800" dirty="0" smtClean="0"/>
              <a:t> &amp; </a:t>
            </a:r>
            <a:r>
              <a:rPr lang="fi-FI" sz="2800" dirty="0" err="1" smtClean="0"/>
              <a:t>phenology</a:t>
            </a:r>
            <a:endParaRPr lang="fi-FI" sz="2800" dirty="0" smtClean="0"/>
          </a:p>
          <a:p>
            <a:r>
              <a:rPr lang="fi-FI" sz="2800" dirty="0" smtClean="0"/>
              <a:t>      - </a:t>
            </a:r>
            <a:r>
              <a:rPr lang="fi-FI" sz="2800" dirty="0" err="1" smtClean="0"/>
              <a:t>composition</a:t>
            </a:r>
            <a:r>
              <a:rPr lang="fi-FI" sz="2800" dirty="0" smtClean="0"/>
              <a:t> of </a:t>
            </a:r>
            <a:r>
              <a:rPr lang="fi-FI" sz="2800" dirty="0" err="1" smtClean="0"/>
              <a:t>pest</a:t>
            </a:r>
            <a:r>
              <a:rPr lang="fi-FI" sz="2800" dirty="0" smtClean="0"/>
              <a:t> </a:t>
            </a:r>
            <a:r>
              <a:rPr lang="fi-FI" sz="2800" dirty="0" err="1" smtClean="0"/>
              <a:t>complex</a:t>
            </a:r>
            <a:endParaRPr lang="fi-FI" sz="2800" dirty="0" smtClean="0"/>
          </a:p>
          <a:p>
            <a:r>
              <a:rPr lang="fi-FI" sz="2800" dirty="0" smtClean="0"/>
              <a:t>      - </a:t>
            </a:r>
            <a:r>
              <a:rPr lang="fi-FI" sz="2800" dirty="0" err="1" smtClean="0"/>
              <a:t>insect</a:t>
            </a:r>
            <a:r>
              <a:rPr lang="fi-FI" sz="2800" dirty="0" smtClean="0"/>
              <a:t> </a:t>
            </a:r>
            <a:r>
              <a:rPr lang="fi-FI" sz="2800" dirty="0" err="1" smtClean="0"/>
              <a:t>migrations</a:t>
            </a:r>
            <a:endParaRPr lang="fi-FI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7668344" y="6525344"/>
            <a:ext cx="864096" cy="216024"/>
          </a:xfrm>
        </p:spPr>
        <p:txBody>
          <a:bodyPr/>
          <a:lstStyle/>
          <a:p>
            <a:pPr>
              <a:defRPr/>
            </a:pPr>
            <a:fld id="{4C59DF15-6A0F-4DC8-9EA1-E98A9FB80C21}" type="datetime1">
              <a:rPr lang="fi-FI" smtClean="0"/>
              <a:pPr>
                <a:defRPr/>
              </a:pPr>
              <a:t>25.4.2014</a:t>
            </a:fld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sp>
        <p:nvSpPr>
          <p:cNvPr id="5" name="Tekstikehys 4"/>
          <p:cNvSpPr txBox="1"/>
          <p:nvPr/>
        </p:nvSpPr>
        <p:spPr>
          <a:xfrm>
            <a:off x="1115616" y="1484784"/>
            <a:ext cx="1596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smtClean="0"/>
              <a:t>Outlook</a:t>
            </a:r>
            <a:endParaRPr lang="fi-FI" sz="3200" dirty="0"/>
          </a:p>
        </p:txBody>
      </p:sp>
      <p:sp>
        <p:nvSpPr>
          <p:cNvPr id="6" name="Tekstikehys 5"/>
          <p:cNvSpPr txBox="1"/>
          <p:nvPr/>
        </p:nvSpPr>
        <p:spPr>
          <a:xfrm>
            <a:off x="1115616" y="2636912"/>
            <a:ext cx="6912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i-FI" sz="2800" dirty="0" smtClean="0"/>
              <a:t> </a:t>
            </a:r>
            <a:r>
              <a:rPr lang="fi-FI" sz="2800" dirty="0" err="1" smtClean="0"/>
              <a:t>only</a:t>
            </a:r>
            <a:r>
              <a:rPr lang="fi-FI" sz="2800" dirty="0" smtClean="0"/>
              <a:t> 2 </a:t>
            </a:r>
            <a:r>
              <a:rPr lang="fi-FI" sz="2800" dirty="0" err="1" smtClean="0"/>
              <a:t>suction</a:t>
            </a:r>
            <a:r>
              <a:rPr lang="fi-FI" sz="2800" dirty="0" smtClean="0"/>
              <a:t> </a:t>
            </a:r>
            <a:r>
              <a:rPr lang="fi-FI" sz="2800" dirty="0" err="1" smtClean="0"/>
              <a:t>traps</a:t>
            </a:r>
            <a:r>
              <a:rPr lang="fi-FI" sz="2800" dirty="0" smtClean="0"/>
              <a:t> </a:t>
            </a:r>
            <a:r>
              <a:rPr lang="fi-FI" sz="2800" dirty="0" err="1" smtClean="0"/>
              <a:t>working</a:t>
            </a:r>
            <a:endParaRPr lang="fi-FI" sz="2800" dirty="0" smtClean="0"/>
          </a:p>
          <a:p>
            <a:r>
              <a:rPr lang="fi-FI" sz="2800" dirty="0" smtClean="0"/>
              <a:t> 2013 (Jokioinen and Viikki)</a:t>
            </a:r>
          </a:p>
          <a:p>
            <a:endParaRPr lang="fi-FI" sz="2800" dirty="0" smtClean="0"/>
          </a:p>
          <a:p>
            <a:pPr>
              <a:buFontTx/>
              <a:buChar char="-"/>
            </a:pPr>
            <a:r>
              <a:rPr lang="fi-FI" sz="2800" dirty="0" smtClean="0"/>
              <a:t> </a:t>
            </a:r>
            <a:r>
              <a:rPr lang="fi-FI" sz="2800" dirty="0" err="1" smtClean="0"/>
              <a:t>other</a:t>
            </a:r>
            <a:r>
              <a:rPr lang="fi-FI" sz="2800" dirty="0" smtClean="0"/>
              <a:t> </a:t>
            </a:r>
            <a:r>
              <a:rPr lang="fi-FI" sz="2800" dirty="0" err="1" smtClean="0"/>
              <a:t>insects</a:t>
            </a:r>
            <a:r>
              <a:rPr lang="fi-FI" sz="2800" dirty="0" smtClean="0"/>
              <a:t>?</a:t>
            </a:r>
          </a:p>
          <a:p>
            <a:pPr>
              <a:buFontTx/>
              <a:buChar char="-"/>
            </a:pPr>
            <a:endParaRPr lang="fi-FI" sz="2800" dirty="0" smtClean="0"/>
          </a:p>
          <a:p>
            <a:pPr>
              <a:buFontTx/>
              <a:buChar char="-"/>
            </a:pPr>
            <a:r>
              <a:rPr lang="fi-FI" sz="2800" dirty="0" smtClean="0"/>
              <a:t> </a:t>
            </a:r>
            <a:r>
              <a:rPr lang="fi-FI" sz="2800" dirty="0" err="1" smtClean="0"/>
              <a:t>funded</a:t>
            </a:r>
            <a:r>
              <a:rPr lang="fi-FI" sz="2800" dirty="0" smtClean="0"/>
              <a:t> </a:t>
            </a:r>
            <a:r>
              <a:rPr lang="fi-FI" sz="2800" dirty="0" err="1" smtClean="0"/>
              <a:t>by</a:t>
            </a:r>
            <a:r>
              <a:rPr lang="fi-FI" sz="2800" dirty="0" smtClean="0"/>
              <a:t> MTT  2014</a:t>
            </a:r>
          </a:p>
          <a:p>
            <a:r>
              <a:rPr lang="fi-FI" sz="2800" dirty="0" smtClean="0"/>
              <a:t>=&gt; </a:t>
            </a:r>
            <a:r>
              <a:rPr lang="fi-FI" sz="2800" dirty="0" err="1" smtClean="0"/>
              <a:t>Natural</a:t>
            </a:r>
            <a:r>
              <a:rPr lang="fi-FI" sz="2800" dirty="0" smtClean="0"/>
              <a:t> Resources Institute Finland ?</a:t>
            </a:r>
          </a:p>
          <a:p>
            <a:pPr>
              <a:buFontTx/>
              <a:buChar char="-"/>
            </a:pPr>
            <a:endParaRPr lang="fi-FI" sz="2800" dirty="0" smtClean="0"/>
          </a:p>
          <a:p>
            <a:pPr>
              <a:buFontTx/>
              <a:buChar char="-"/>
            </a:pPr>
            <a:endParaRPr lang="fi-FI" sz="2800" dirty="0"/>
          </a:p>
        </p:txBody>
      </p:sp>
      <p:pic>
        <p:nvPicPr>
          <p:cNvPr id="3076" name="Picture 4" descr="https://encrypted-tbn1.gstatic.com/images?q=tbn:ANd9GcRfp72hDuGYROBDbzAXuAt3P00jqYWE28f5xjdQFii7LsAqKYFO3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156176" y="1844824"/>
            <a:ext cx="2843808" cy="2389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5</a:t>
            </a:fld>
            <a:endParaRPr lang="fi-FI" dirty="0"/>
          </a:p>
        </p:txBody>
      </p:sp>
      <p:pic>
        <p:nvPicPr>
          <p:cNvPr id="5" name="Picture 4" descr="Pict64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"/>
            <a:ext cx="70916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ikehys 5"/>
          <p:cNvSpPr txBox="1"/>
          <p:nvPr/>
        </p:nvSpPr>
        <p:spPr>
          <a:xfrm>
            <a:off x="5148064" y="1484784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600" dirty="0" err="1" smtClean="0"/>
              <a:t>Thank</a:t>
            </a:r>
            <a:r>
              <a:rPr lang="fi-FI" sz="3600" dirty="0" smtClean="0"/>
              <a:t> </a:t>
            </a:r>
            <a:r>
              <a:rPr lang="fi-FI" sz="3600" dirty="0" err="1" smtClean="0"/>
              <a:t>you</a:t>
            </a:r>
            <a:r>
              <a:rPr lang="fi-FI" sz="3600" dirty="0" smtClean="0"/>
              <a:t>!</a:t>
            </a:r>
            <a:endParaRPr lang="fi-FI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132</Words>
  <Application>Microsoft Office PowerPoint</Application>
  <PresentationFormat>Näytössä katseltava diaesitys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6" baseType="lpstr">
      <vt:lpstr>Oletusrakenne</vt:lpstr>
      <vt:lpstr>Suction traps in Finland</vt:lpstr>
      <vt:lpstr>Dia 2</vt:lpstr>
      <vt:lpstr>Dia 3</vt:lpstr>
      <vt:lpstr>Dia 4</vt:lpstr>
      <vt:lpstr>Dia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Riitta Koistinen</cp:lastModifiedBy>
  <cp:revision>65</cp:revision>
  <dcterms:created xsi:type="dcterms:W3CDTF">2008-04-14T07:04:12Z</dcterms:created>
  <dcterms:modified xsi:type="dcterms:W3CDTF">2014-04-25T09:35:28Z</dcterms:modified>
</cp:coreProperties>
</file>